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  <p:sldMasterId id="2147483681" r:id="rId5"/>
  </p:sldMasterIdLst>
  <p:notesMasterIdLst>
    <p:notesMasterId r:id="rId15"/>
  </p:notesMasterIdLst>
  <p:sldIdLst>
    <p:sldId id="256" r:id="rId6"/>
    <p:sldId id="265" r:id="rId7"/>
    <p:sldId id="4358" r:id="rId8"/>
    <p:sldId id="4357" r:id="rId9"/>
    <p:sldId id="4356" r:id="rId10"/>
    <p:sldId id="4351" r:id="rId11"/>
    <p:sldId id="4353" r:id="rId12"/>
    <p:sldId id="4355" r:id="rId13"/>
    <p:sldId id="4359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CDCDC"/>
    <a:srgbClr val="FFE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AA019AB-1892-940C-22C0-D349CF6DD747}" v="237" dt="2025-09-19T17:51:01.35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2" d="100"/>
          <a:sy n="102" d="100"/>
        </p:scale>
        <p:origin x="330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microsoft.com/office/2015/10/relationships/revisionInfo" Target="revisionInfo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5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tt Michelotti" userId="S::mmichelotti@bannerengineering.com::1ab51bcc-5b35-40e6-93fb-974812aae194" providerId="AD" clId="Web-{CAA019AB-1892-940C-22C0-D349CF6DD747}"/>
    <pc:docChg chg="modSld">
      <pc:chgData name="Matt Michelotti" userId="S::mmichelotti@bannerengineering.com::1ab51bcc-5b35-40e6-93fb-974812aae194" providerId="AD" clId="Web-{CAA019AB-1892-940C-22C0-D349CF6DD747}" dt="2025-09-19T17:51:01.356" v="116"/>
      <pc:docMkLst>
        <pc:docMk/>
      </pc:docMkLst>
      <pc:sldChg chg="modSp">
        <pc:chgData name="Matt Michelotti" userId="S::mmichelotti@bannerengineering.com::1ab51bcc-5b35-40e6-93fb-974812aae194" providerId="AD" clId="Web-{CAA019AB-1892-940C-22C0-D349CF6DD747}" dt="2025-09-19T17:46:18.156" v="69" actId="20577"/>
        <pc:sldMkLst>
          <pc:docMk/>
          <pc:sldMk cId="4239349179" sldId="4353"/>
        </pc:sldMkLst>
        <pc:spChg chg="mod">
          <ac:chgData name="Matt Michelotti" userId="S::mmichelotti@bannerengineering.com::1ab51bcc-5b35-40e6-93fb-974812aae194" providerId="AD" clId="Web-{CAA019AB-1892-940C-22C0-D349CF6DD747}" dt="2025-09-19T17:46:18.156" v="69" actId="20577"/>
          <ac:spMkLst>
            <pc:docMk/>
            <pc:sldMk cId="4239349179" sldId="4353"/>
            <ac:spMk id="4" creationId="{55E30E9C-3D40-6722-FE20-73D04B47E1DE}"/>
          </ac:spMkLst>
        </pc:spChg>
      </pc:sldChg>
      <pc:sldChg chg="modSp">
        <pc:chgData name="Matt Michelotti" userId="S::mmichelotti@bannerengineering.com::1ab51bcc-5b35-40e6-93fb-974812aae194" providerId="AD" clId="Web-{CAA019AB-1892-940C-22C0-D349CF6DD747}" dt="2025-09-19T17:50:04.193" v="115" actId="20577"/>
        <pc:sldMkLst>
          <pc:docMk/>
          <pc:sldMk cId="2928781266" sldId="4355"/>
        </pc:sldMkLst>
        <pc:spChg chg="mod">
          <ac:chgData name="Matt Michelotti" userId="S::mmichelotti@bannerengineering.com::1ab51bcc-5b35-40e6-93fb-974812aae194" providerId="AD" clId="Web-{CAA019AB-1892-940C-22C0-D349CF6DD747}" dt="2025-09-19T17:50:04.193" v="115" actId="20577"/>
          <ac:spMkLst>
            <pc:docMk/>
            <pc:sldMk cId="2928781266" sldId="4355"/>
            <ac:spMk id="5" creationId="{87162CEE-EA06-3CE3-84FB-69EF1C5060CB}"/>
          </ac:spMkLst>
        </pc:spChg>
      </pc:sldChg>
      <pc:sldChg chg="modSp">
        <pc:chgData name="Matt Michelotti" userId="S::mmichelotti@bannerengineering.com::1ab51bcc-5b35-40e6-93fb-974812aae194" providerId="AD" clId="Web-{CAA019AB-1892-940C-22C0-D349CF6DD747}" dt="2025-09-19T17:44:31.482" v="66" actId="20577"/>
        <pc:sldMkLst>
          <pc:docMk/>
          <pc:sldMk cId="308287493" sldId="4357"/>
        </pc:sldMkLst>
        <pc:spChg chg="mod">
          <ac:chgData name="Matt Michelotti" userId="S::mmichelotti@bannerengineering.com::1ab51bcc-5b35-40e6-93fb-974812aae194" providerId="AD" clId="Web-{CAA019AB-1892-940C-22C0-D349CF6DD747}" dt="2025-09-19T17:44:31.482" v="66" actId="20577"/>
          <ac:spMkLst>
            <pc:docMk/>
            <pc:sldMk cId="308287493" sldId="4357"/>
            <ac:spMk id="4" creationId="{55E30E9C-3D40-6722-FE20-73D04B47E1DE}"/>
          </ac:spMkLst>
        </pc:spChg>
      </pc:sldChg>
      <pc:sldChg chg="mod modShow">
        <pc:chgData name="Matt Michelotti" userId="S::mmichelotti@bannerengineering.com::1ab51bcc-5b35-40e6-93fb-974812aae194" providerId="AD" clId="Web-{CAA019AB-1892-940C-22C0-D349CF6DD747}" dt="2025-09-19T17:51:01.356" v="116"/>
        <pc:sldMkLst>
          <pc:docMk/>
          <pc:sldMk cId="4205272662" sldId="4359"/>
        </pc:sldMkLst>
      </pc:sldChg>
    </pc:docChg>
  </pc:docChgLst>
  <pc:docChgLst>
    <pc:chgData name="Matt Michelotti" userId="S::mmichelotti@bannerengineering.com::1ab51bcc-5b35-40e6-93fb-974812aae194" providerId="AD" clId="Web-{8D79562C-324F-7EC5-9EE4-66C56F2CC4B3}"/>
    <pc:docChg chg="modSld">
      <pc:chgData name="Matt Michelotti" userId="S::mmichelotti@bannerengineering.com::1ab51bcc-5b35-40e6-93fb-974812aae194" providerId="AD" clId="Web-{8D79562C-324F-7EC5-9EE4-66C56F2CC4B3}" dt="2025-08-29T18:11:41.675" v="39" actId="20577"/>
      <pc:docMkLst>
        <pc:docMk/>
      </pc:docMkLst>
      <pc:sldChg chg="addSp modSp">
        <pc:chgData name="Matt Michelotti" userId="S::mmichelotti@bannerengineering.com::1ab51bcc-5b35-40e6-93fb-974812aae194" providerId="AD" clId="Web-{8D79562C-324F-7EC5-9EE4-66C56F2CC4B3}" dt="2025-08-29T18:11:41.675" v="39" actId="20577"/>
        <pc:sldMkLst>
          <pc:docMk/>
          <pc:sldMk cId="4181930871" sldId="265"/>
        </pc:sldMkLst>
        <pc:spChg chg="add mod">
          <ac:chgData name="Matt Michelotti" userId="S::mmichelotti@bannerengineering.com::1ab51bcc-5b35-40e6-93fb-974812aae194" providerId="AD" clId="Web-{8D79562C-324F-7EC5-9EE4-66C56F2CC4B3}" dt="2025-08-29T18:11:41.675" v="39" actId="20577"/>
          <ac:spMkLst>
            <pc:docMk/>
            <pc:sldMk cId="4181930871" sldId="265"/>
            <ac:spMk id="3" creationId="{7E929E91-54AE-5C7C-B92B-9251D31AAC66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A53DC49-7ABF-48B0-9081-13E967F33D54}" type="datetimeFigureOut">
              <a:rPr lang="en-US" smtClean="0"/>
              <a:t>9/19/2025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ACD3B49-54B2-4535-9E95-464869336D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61553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ACD3B49-54B2-4535-9E95-464869336DED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99039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png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Opening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8F246088-2FE3-46CE-8D81-E8527811082D}"/>
              </a:ext>
            </a:extLst>
          </p:cNvPr>
          <p:cNvGrpSpPr/>
          <p:nvPr userDrawn="1"/>
        </p:nvGrpSpPr>
        <p:grpSpPr>
          <a:xfrm>
            <a:off x="5296814" y="1217861"/>
            <a:ext cx="7411832" cy="5640139"/>
            <a:chOff x="5296814" y="1217861"/>
            <a:chExt cx="7411832" cy="5640139"/>
          </a:xfrm>
        </p:grpSpPr>
        <p:sp>
          <p:nvSpPr>
            <p:cNvPr id="3" name="Right Triangle 2">
              <a:extLst>
                <a:ext uri="{FF2B5EF4-FFF2-40B4-BE49-F238E27FC236}">
                  <a16:creationId xmlns:a16="http://schemas.microsoft.com/office/drawing/2014/main" id="{F1926D86-823C-4038-9FC3-B534EFA364A9}"/>
                </a:ext>
              </a:extLst>
            </p:cNvPr>
            <p:cNvSpPr/>
            <p:nvPr userDrawn="1"/>
          </p:nvSpPr>
          <p:spPr>
            <a:xfrm flipH="1">
              <a:off x="6877050" y="3124666"/>
              <a:ext cx="5314950" cy="3733334"/>
            </a:xfrm>
            <a:prstGeom prst="rtTriangle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4B01A26A-E49E-4E99-BFF7-27C2ADB93E39}"/>
                </a:ext>
              </a:extLst>
            </p:cNvPr>
            <p:cNvSpPr/>
            <p:nvPr userDrawn="1"/>
          </p:nvSpPr>
          <p:spPr>
            <a:xfrm rot="19433851">
              <a:off x="8669360" y="3890878"/>
              <a:ext cx="4039286" cy="465707"/>
            </a:xfrm>
            <a:prstGeom prst="rect">
              <a:avLst/>
            </a:prstGeom>
            <a:solidFill>
              <a:srgbClr val="FFD6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F4BE65A3-B359-44B6-81B7-A8E7C4023C17}"/>
                </a:ext>
              </a:extLst>
            </p:cNvPr>
            <p:cNvSpPr/>
            <p:nvPr userDrawn="1"/>
          </p:nvSpPr>
          <p:spPr>
            <a:xfrm rot="19433851">
              <a:off x="11233244" y="1217861"/>
              <a:ext cx="1237228" cy="465707"/>
            </a:xfrm>
            <a:prstGeom prst="rect">
              <a:avLst/>
            </a:prstGeom>
            <a:solidFill>
              <a:srgbClr val="FFD6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AA1B6A3C-3830-46A7-96D4-35577A8759CB}"/>
                </a:ext>
              </a:extLst>
            </p:cNvPr>
            <p:cNvSpPr/>
            <p:nvPr userDrawn="1"/>
          </p:nvSpPr>
          <p:spPr>
            <a:xfrm rot="19433851">
              <a:off x="10639456" y="2649748"/>
              <a:ext cx="1944968" cy="465707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A2676A0F-F726-40BB-B131-7BD110ABB76D}"/>
                </a:ext>
              </a:extLst>
            </p:cNvPr>
            <p:cNvSpPr/>
            <p:nvPr userDrawn="1"/>
          </p:nvSpPr>
          <p:spPr>
            <a:xfrm rot="19433851">
              <a:off x="5296814" y="5701631"/>
              <a:ext cx="3776638" cy="465707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pic>
        <p:nvPicPr>
          <p:cNvPr id="11" name="Picture 10">
            <a:extLst>
              <a:ext uri="{FF2B5EF4-FFF2-40B4-BE49-F238E27FC236}">
                <a16:creationId xmlns:a16="http://schemas.microsoft.com/office/drawing/2014/main" id="{EB4EB57C-CEA9-427C-870A-14A4065E72B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7843" y="5869507"/>
            <a:ext cx="2364347" cy="5130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08219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graphic with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726C0889-2D69-42AB-9CCE-08E9B0D6ED87}"/>
              </a:ext>
            </a:extLst>
          </p:cNvPr>
          <p:cNvSpPr/>
          <p:nvPr userDrawn="1"/>
        </p:nvSpPr>
        <p:spPr>
          <a:xfrm>
            <a:off x="0" y="0"/>
            <a:ext cx="12192000" cy="135255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2F2F2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DE3DAD0-752D-429F-B677-0252B4740BE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01865" y="6417136"/>
            <a:ext cx="1371806" cy="297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44332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graphic without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726C0889-2D69-42AB-9CCE-08E9B0D6ED87}"/>
              </a:ext>
            </a:extLst>
          </p:cNvPr>
          <p:cNvSpPr/>
          <p:nvPr userDrawn="1"/>
        </p:nvSpPr>
        <p:spPr>
          <a:xfrm>
            <a:off x="0" y="0"/>
            <a:ext cx="12192000" cy="135255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2F2F2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5544907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ubtitle and Bulle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9226" y="1299411"/>
            <a:ext cx="8696326" cy="8683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200" b="1">
                <a:solidFill>
                  <a:srgbClr val="333333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19226" y="2205789"/>
            <a:ext cx="8696326" cy="442361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spcBef>
                <a:spcPts val="1000"/>
              </a:spcBef>
              <a:buSzPct val="110000"/>
              <a:buFont typeface="Arial" pitchFamily="34" charset="0"/>
              <a:buChar char="■"/>
              <a:defRPr sz="2200">
                <a:solidFill>
                  <a:srgbClr val="333333"/>
                </a:solidFill>
              </a:defRPr>
            </a:lvl1pPr>
            <a:lvl2pPr marL="631825" indent="-292100">
              <a:spcBef>
                <a:spcPts val="1000"/>
              </a:spcBef>
              <a:defRPr sz="2200">
                <a:solidFill>
                  <a:srgbClr val="333333"/>
                </a:solidFill>
              </a:defRPr>
            </a:lvl2pPr>
            <a:lvl3pPr marL="914400" indent="-282575">
              <a:spcBef>
                <a:spcPts val="1000"/>
              </a:spcBef>
              <a:defRPr sz="2200">
                <a:solidFill>
                  <a:srgbClr val="333333"/>
                </a:solidFill>
              </a:defRPr>
            </a:lvl3pPr>
            <a:lvl4pPr marL="1254125" indent="-339725">
              <a:spcBef>
                <a:spcPts val="1000"/>
              </a:spcBef>
              <a:defRPr sz="2200">
                <a:solidFill>
                  <a:srgbClr val="333333"/>
                </a:solidFill>
              </a:defRPr>
            </a:lvl4pPr>
            <a:lvl5pPr marL="1604963" indent="-350838">
              <a:spcBef>
                <a:spcPts val="1000"/>
              </a:spcBef>
              <a:defRPr sz="2200">
                <a:solidFill>
                  <a:srgbClr val="333333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Title 18">
            <a:extLst>
              <a:ext uri="{FF2B5EF4-FFF2-40B4-BE49-F238E27FC236}">
                <a16:creationId xmlns:a16="http://schemas.microsoft.com/office/drawing/2014/main" id="{14292FEF-6D71-4559-90FD-C5126E13E5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4925" y="0"/>
            <a:ext cx="8696326" cy="1099335"/>
          </a:xfrm>
          <a:prstGeom prst="rect">
            <a:avLst/>
          </a:prstGeom>
        </p:spPr>
        <p:txBody>
          <a:bodyPr anchor="ctr"/>
          <a:lstStyle>
            <a:lvl1pPr marL="0" indent="0">
              <a:defRPr lang="en-US" sz="3200" kern="1200" dirty="0">
                <a:solidFill>
                  <a:srgbClr val="333333"/>
                </a:solidFill>
                <a:latin typeface="Calibri" panose="020F0502020204030204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85636358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>
            <a:extLst>
              <a:ext uri="{FF2B5EF4-FFF2-40B4-BE49-F238E27FC236}">
                <a16:creationId xmlns:a16="http://schemas.microsoft.com/office/drawing/2014/main" id="{38BF9A05-42EA-4CF8-8FBA-94067004639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304926" y="1752722"/>
            <a:ext cx="8696326" cy="442361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spcBef>
                <a:spcPts val="1000"/>
              </a:spcBef>
              <a:buSzPct val="110000"/>
              <a:buFont typeface="Arial" pitchFamily="34" charset="0"/>
              <a:buChar char="■"/>
              <a:defRPr sz="2200">
                <a:solidFill>
                  <a:srgbClr val="333333"/>
                </a:solidFill>
              </a:defRPr>
            </a:lvl1pPr>
            <a:lvl2pPr marL="631825" indent="-292100">
              <a:spcBef>
                <a:spcPts val="1000"/>
              </a:spcBef>
              <a:defRPr sz="2200">
                <a:solidFill>
                  <a:srgbClr val="333333"/>
                </a:solidFill>
              </a:defRPr>
            </a:lvl2pPr>
            <a:lvl3pPr marL="914400" indent="-282575">
              <a:spcBef>
                <a:spcPts val="1000"/>
              </a:spcBef>
              <a:defRPr sz="2200">
                <a:solidFill>
                  <a:srgbClr val="333333"/>
                </a:solidFill>
              </a:defRPr>
            </a:lvl3pPr>
            <a:lvl4pPr marL="1254125" indent="-339725">
              <a:spcBef>
                <a:spcPts val="1000"/>
              </a:spcBef>
              <a:defRPr sz="2200">
                <a:solidFill>
                  <a:srgbClr val="333333"/>
                </a:solidFill>
              </a:defRPr>
            </a:lvl4pPr>
            <a:lvl5pPr marL="1604963" indent="-350838">
              <a:spcBef>
                <a:spcPts val="1000"/>
              </a:spcBef>
              <a:defRPr sz="2200">
                <a:solidFill>
                  <a:srgbClr val="333333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itle 18">
            <a:extLst>
              <a:ext uri="{FF2B5EF4-FFF2-40B4-BE49-F238E27FC236}">
                <a16:creationId xmlns:a16="http://schemas.microsoft.com/office/drawing/2014/main" id="{BE35965B-556F-40CD-B788-46C2FD5032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4925" y="0"/>
            <a:ext cx="8696326" cy="1099335"/>
          </a:xfrm>
          <a:prstGeom prst="rect">
            <a:avLst/>
          </a:prstGeom>
        </p:spPr>
        <p:txBody>
          <a:bodyPr anchor="ctr"/>
          <a:lstStyle>
            <a:lvl1pPr marL="0" indent="0">
              <a:defRPr lang="en-US" sz="3200" kern="1200" dirty="0">
                <a:solidFill>
                  <a:srgbClr val="333333"/>
                </a:solidFill>
                <a:latin typeface="Calibri" panose="020F0502020204030204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29362925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 Comparison Subtitle and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C83E2764-8978-4126-B24E-9C919E24299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304925" y="1299411"/>
            <a:ext cx="4691593" cy="8683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200" b="1">
                <a:solidFill>
                  <a:srgbClr val="333333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DE37A208-6BAC-4675-A270-CD30C6BF380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304925" y="2205789"/>
            <a:ext cx="4691593" cy="442361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spcBef>
                <a:spcPts val="1000"/>
              </a:spcBef>
              <a:buSzPct val="110000"/>
              <a:buFont typeface="Arial" pitchFamily="34" charset="0"/>
              <a:buChar char="■"/>
              <a:defRPr sz="2200">
                <a:solidFill>
                  <a:srgbClr val="333333"/>
                </a:solidFill>
              </a:defRPr>
            </a:lvl1pPr>
            <a:lvl2pPr marL="631825" indent="-292100">
              <a:spcBef>
                <a:spcPts val="1000"/>
              </a:spcBef>
              <a:defRPr sz="2200">
                <a:solidFill>
                  <a:srgbClr val="333333"/>
                </a:solidFill>
              </a:defRPr>
            </a:lvl2pPr>
            <a:lvl3pPr marL="914400" indent="-282575">
              <a:spcBef>
                <a:spcPts val="1000"/>
              </a:spcBef>
              <a:defRPr sz="2200">
                <a:solidFill>
                  <a:srgbClr val="333333"/>
                </a:solidFill>
              </a:defRPr>
            </a:lvl3pPr>
            <a:lvl4pPr marL="1254125" indent="-339725">
              <a:spcBef>
                <a:spcPts val="1000"/>
              </a:spcBef>
              <a:defRPr sz="2200">
                <a:solidFill>
                  <a:srgbClr val="333333"/>
                </a:solidFill>
              </a:defRPr>
            </a:lvl4pPr>
            <a:lvl5pPr marL="1604963" indent="-350838">
              <a:spcBef>
                <a:spcPts val="1000"/>
              </a:spcBef>
              <a:defRPr sz="2200">
                <a:solidFill>
                  <a:srgbClr val="333333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Text Placeholder 4">
            <a:extLst>
              <a:ext uri="{FF2B5EF4-FFF2-40B4-BE49-F238E27FC236}">
                <a16:creationId xmlns:a16="http://schemas.microsoft.com/office/drawing/2014/main" id="{F55C7C56-2849-43E1-96E9-AEB8831A8C0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93367" y="1299411"/>
            <a:ext cx="4691593" cy="8683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200" b="1">
                <a:solidFill>
                  <a:srgbClr val="333333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Content Placeholder 5">
            <a:extLst>
              <a:ext uri="{FF2B5EF4-FFF2-40B4-BE49-F238E27FC236}">
                <a16:creationId xmlns:a16="http://schemas.microsoft.com/office/drawing/2014/main" id="{6457D99E-20AC-4CEC-9014-0619FC875C8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93367" y="2205789"/>
            <a:ext cx="4691593" cy="442361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spcBef>
                <a:spcPts val="1000"/>
              </a:spcBef>
              <a:buSzPct val="110000"/>
              <a:buFont typeface="Arial" pitchFamily="34" charset="0"/>
              <a:buChar char="■"/>
              <a:defRPr sz="2200">
                <a:solidFill>
                  <a:srgbClr val="333333"/>
                </a:solidFill>
              </a:defRPr>
            </a:lvl1pPr>
            <a:lvl2pPr marL="690563" indent="-350838">
              <a:spcBef>
                <a:spcPts val="1000"/>
              </a:spcBef>
              <a:defRPr sz="2200">
                <a:solidFill>
                  <a:srgbClr val="333333"/>
                </a:solidFill>
              </a:defRPr>
            </a:lvl2pPr>
            <a:lvl3pPr marL="973138" indent="-282575">
              <a:spcBef>
                <a:spcPts val="1000"/>
              </a:spcBef>
              <a:defRPr sz="2200">
                <a:solidFill>
                  <a:srgbClr val="333333"/>
                </a:solidFill>
              </a:defRPr>
            </a:lvl3pPr>
            <a:lvl4pPr marL="1312863" indent="-339725">
              <a:spcBef>
                <a:spcPts val="1000"/>
              </a:spcBef>
              <a:defRPr sz="2200">
                <a:solidFill>
                  <a:srgbClr val="333333"/>
                </a:solidFill>
              </a:defRPr>
            </a:lvl4pPr>
            <a:lvl5pPr marL="1711325" indent="-339725">
              <a:spcBef>
                <a:spcPts val="1000"/>
              </a:spcBef>
              <a:defRPr sz="2200">
                <a:solidFill>
                  <a:srgbClr val="333333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Title 18">
            <a:extLst>
              <a:ext uri="{FF2B5EF4-FFF2-40B4-BE49-F238E27FC236}">
                <a16:creationId xmlns:a16="http://schemas.microsoft.com/office/drawing/2014/main" id="{CA98E112-A0BD-44E6-8A8A-3F420BACD7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4925" y="0"/>
            <a:ext cx="8696326" cy="1099335"/>
          </a:xfrm>
          <a:prstGeom prst="rect">
            <a:avLst/>
          </a:prstGeom>
        </p:spPr>
        <p:txBody>
          <a:bodyPr anchor="ctr"/>
          <a:lstStyle>
            <a:lvl1pPr marL="0" indent="0">
              <a:defRPr lang="en-US" sz="3200" kern="1200" dirty="0">
                <a:solidFill>
                  <a:srgbClr val="333333"/>
                </a:solidFill>
                <a:latin typeface="Calibri" panose="020F0502020204030204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45731035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mparison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8">
            <a:extLst>
              <a:ext uri="{FF2B5EF4-FFF2-40B4-BE49-F238E27FC236}">
                <a16:creationId xmlns:a16="http://schemas.microsoft.com/office/drawing/2014/main" id="{F21890D8-EC97-4F15-B127-C035EB91A4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4925" y="0"/>
            <a:ext cx="8696326" cy="1099335"/>
          </a:xfrm>
          <a:prstGeom prst="rect">
            <a:avLst/>
          </a:prstGeom>
        </p:spPr>
        <p:txBody>
          <a:bodyPr anchor="ctr"/>
          <a:lstStyle>
            <a:lvl1pPr marL="0" indent="0">
              <a:defRPr lang="en-US" sz="3200" kern="1200" dirty="0">
                <a:solidFill>
                  <a:srgbClr val="333333"/>
                </a:solidFill>
                <a:latin typeface="Calibri" panose="020F0502020204030204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Content Placeholder 3">
            <a:extLst>
              <a:ext uri="{FF2B5EF4-FFF2-40B4-BE49-F238E27FC236}">
                <a16:creationId xmlns:a16="http://schemas.microsoft.com/office/drawing/2014/main" id="{E99FB36C-AE8D-4B4F-BB21-9CF89DC9306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304925" y="1752595"/>
            <a:ext cx="4691593" cy="442361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spcBef>
                <a:spcPts val="1000"/>
              </a:spcBef>
              <a:buSzPct val="110000"/>
              <a:buFont typeface="Arial" pitchFamily="34" charset="0"/>
              <a:buChar char="■"/>
              <a:defRPr sz="2200">
                <a:solidFill>
                  <a:srgbClr val="333333"/>
                </a:solidFill>
              </a:defRPr>
            </a:lvl1pPr>
            <a:lvl2pPr marL="631825" indent="-292100">
              <a:spcBef>
                <a:spcPts val="1000"/>
              </a:spcBef>
              <a:defRPr sz="2200">
                <a:solidFill>
                  <a:srgbClr val="333333"/>
                </a:solidFill>
              </a:defRPr>
            </a:lvl2pPr>
            <a:lvl3pPr marL="914400" indent="-282575">
              <a:spcBef>
                <a:spcPts val="1000"/>
              </a:spcBef>
              <a:defRPr sz="2200">
                <a:solidFill>
                  <a:srgbClr val="333333"/>
                </a:solidFill>
              </a:defRPr>
            </a:lvl3pPr>
            <a:lvl4pPr marL="1254125" indent="-339725">
              <a:spcBef>
                <a:spcPts val="1000"/>
              </a:spcBef>
              <a:defRPr sz="2200">
                <a:solidFill>
                  <a:srgbClr val="333333"/>
                </a:solidFill>
              </a:defRPr>
            </a:lvl4pPr>
            <a:lvl5pPr marL="1604963" indent="-350838">
              <a:spcBef>
                <a:spcPts val="1000"/>
              </a:spcBef>
              <a:defRPr sz="2200">
                <a:solidFill>
                  <a:srgbClr val="333333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Content Placeholder 5">
            <a:extLst>
              <a:ext uri="{FF2B5EF4-FFF2-40B4-BE49-F238E27FC236}">
                <a16:creationId xmlns:a16="http://schemas.microsoft.com/office/drawing/2014/main" id="{6A73B226-AAF1-412C-947B-579BCD2B60F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93367" y="1752595"/>
            <a:ext cx="4691593" cy="442361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spcBef>
                <a:spcPts val="1000"/>
              </a:spcBef>
              <a:buSzPct val="110000"/>
              <a:buFont typeface="Arial" pitchFamily="34" charset="0"/>
              <a:buChar char="■"/>
              <a:defRPr sz="2200">
                <a:solidFill>
                  <a:srgbClr val="333333"/>
                </a:solidFill>
              </a:defRPr>
            </a:lvl1pPr>
            <a:lvl2pPr marL="690563" indent="-350838">
              <a:spcBef>
                <a:spcPts val="1000"/>
              </a:spcBef>
              <a:defRPr sz="2200">
                <a:solidFill>
                  <a:srgbClr val="333333"/>
                </a:solidFill>
              </a:defRPr>
            </a:lvl2pPr>
            <a:lvl3pPr marL="973138" indent="-282575">
              <a:spcBef>
                <a:spcPts val="1000"/>
              </a:spcBef>
              <a:defRPr sz="2200">
                <a:solidFill>
                  <a:srgbClr val="333333"/>
                </a:solidFill>
              </a:defRPr>
            </a:lvl3pPr>
            <a:lvl4pPr marL="1312863" indent="-339725">
              <a:spcBef>
                <a:spcPts val="1000"/>
              </a:spcBef>
              <a:defRPr sz="2200">
                <a:solidFill>
                  <a:srgbClr val="333333"/>
                </a:solidFill>
              </a:defRPr>
            </a:lvl4pPr>
            <a:lvl5pPr marL="1711325" indent="-339725">
              <a:spcBef>
                <a:spcPts val="1000"/>
              </a:spcBef>
              <a:defRPr sz="2200">
                <a:solidFill>
                  <a:srgbClr val="333333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8856739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mparison Subtitl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11">
            <a:extLst>
              <a:ext uri="{FF2B5EF4-FFF2-40B4-BE49-F238E27FC236}">
                <a16:creationId xmlns:a16="http://schemas.microsoft.com/office/drawing/2014/main" id="{81268A6E-E10E-4556-9E14-21CDC4BE618C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4757737" y="4505325"/>
            <a:ext cx="2676525" cy="4762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pPr lvl="0"/>
            <a:r>
              <a:rPr lang="en-US"/>
              <a:t>Subtitle</a:t>
            </a:r>
          </a:p>
        </p:txBody>
      </p:sp>
      <p:sp>
        <p:nvSpPr>
          <p:cNvPr id="14" name="Content Placeholder 11">
            <a:extLst>
              <a:ext uri="{FF2B5EF4-FFF2-40B4-BE49-F238E27FC236}">
                <a16:creationId xmlns:a16="http://schemas.microsoft.com/office/drawing/2014/main" id="{8D0537D9-E66F-426F-8334-B0B3708ACF46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8591549" y="4505325"/>
            <a:ext cx="2676525" cy="4762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pPr lvl="0"/>
            <a:r>
              <a:rPr lang="en-US"/>
              <a:t>Subtitle</a:t>
            </a:r>
          </a:p>
        </p:txBody>
      </p:sp>
      <p:sp>
        <p:nvSpPr>
          <p:cNvPr id="15" name="Content Placeholder 11">
            <a:extLst>
              <a:ext uri="{FF2B5EF4-FFF2-40B4-BE49-F238E27FC236}">
                <a16:creationId xmlns:a16="http://schemas.microsoft.com/office/drawing/2014/main" id="{C858DDC4-57FA-4DA9-BA69-7D726EDCC606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923926" y="4505325"/>
            <a:ext cx="2676525" cy="4762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rgbClr val="333333"/>
                </a:solidFill>
              </a:defRPr>
            </a:lvl1pPr>
          </a:lstStyle>
          <a:p>
            <a:pPr lvl="0"/>
            <a:r>
              <a:rPr lang="en-US"/>
              <a:t>Subtitle</a:t>
            </a:r>
          </a:p>
        </p:txBody>
      </p:sp>
      <p:sp>
        <p:nvSpPr>
          <p:cNvPr id="6" name="Title 18">
            <a:extLst>
              <a:ext uri="{FF2B5EF4-FFF2-40B4-BE49-F238E27FC236}">
                <a16:creationId xmlns:a16="http://schemas.microsoft.com/office/drawing/2014/main" id="{0139B139-A96F-4FD7-B642-166C894D01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4925" y="0"/>
            <a:ext cx="8696326" cy="1099335"/>
          </a:xfrm>
          <a:prstGeom prst="rect">
            <a:avLst/>
          </a:prstGeom>
        </p:spPr>
        <p:txBody>
          <a:bodyPr anchor="ctr"/>
          <a:lstStyle>
            <a:lvl1pPr marL="0" indent="0">
              <a:defRPr lang="en-US" sz="3200" kern="1200" dirty="0">
                <a:solidFill>
                  <a:srgbClr val="333333"/>
                </a:solidFill>
                <a:latin typeface="Calibri" panose="020F0502020204030204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48778848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8">
            <a:extLst>
              <a:ext uri="{FF2B5EF4-FFF2-40B4-BE49-F238E27FC236}">
                <a16:creationId xmlns:a16="http://schemas.microsoft.com/office/drawing/2014/main" id="{D1211AF6-6202-462F-AB86-B0EC1A6413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4925" y="0"/>
            <a:ext cx="8696326" cy="1099335"/>
          </a:xfrm>
          <a:prstGeom prst="rect">
            <a:avLst/>
          </a:prstGeom>
        </p:spPr>
        <p:txBody>
          <a:bodyPr anchor="ctr"/>
          <a:lstStyle>
            <a:lvl1pPr marL="0" indent="0">
              <a:defRPr lang="en-US" sz="3200" kern="1200" dirty="0">
                <a:solidFill>
                  <a:srgbClr val="333333"/>
                </a:solidFill>
                <a:latin typeface="Calibri" panose="020F0502020204030204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48018374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losing Logo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8B6C537-8D2B-42DB-A836-9C987E5AF0C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0731" y="2907103"/>
            <a:ext cx="4810538" cy="1043794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CCFE8EA2-3584-4A8D-9E32-6CD0F75C07C0}"/>
              </a:ext>
            </a:extLst>
          </p:cNvPr>
          <p:cNvGrpSpPr/>
          <p:nvPr userDrawn="1"/>
        </p:nvGrpSpPr>
        <p:grpSpPr>
          <a:xfrm>
            <a:off x="5296814" y="1217861"/>
            <a:ext cx="7411832" cy="5640139"/>
            <a:chOff x="5296814" y="1217861"/>
            <a:chExt cx="7411832" cy="5640139"/>
          </a:xfrm>
        </p:grpSpPr>
        <p:sp>
          <p:nvSpPr>
            <p:cNvPr id="7" name="Right Triangle 6">
              <a:extLst>
                <a:ext uri="{FF2B5EF4-FFF2-40B4-BE49-F238E27FC236}">
                  <a16:creationId xmlns:a16="http://schemas.microsoft.com/office/drawing/2014/main" id="{62A4FD58-4E86-4656-AD0D-2067A6779DF8}"/>
                </a:ext>
              </a:extLst>
            </p:cNvPr>
            <p:cNvSpPr/>
            <p:nvPr userDrawn="1"/>
          </p:nvSpPr>
          <p:spPr>
            <a:xfrm flipH="1">
              <a:off x="6877050" y="3124666"/>
              <a:ext cx="5314950" cy="3733334"/>
            </a:xfrm>
            <a:prstGeom prst="rtTriangle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5D0BB489-F09C-4499-98DC-0DEAEB821D41}"/>
                </a:ext>
              </a:extLst>
            </p:cNvPr>
            <p:cNvSpPr/>
            <p:nvPr userDrawn="1"/>
          </p:nvSpPr>
          <p:spPr>
            <a:xfrm rot="19433851">
              <a:off x="8669360" y="3890878"/>
              <a:ext cx="4039286" cy="465707"/>
            </a:xfrm>
            <a:prstGeom prst="rect">
              <a:avLst/>
            </a:prstGeom>
            <a:solidFill>
              <a:srgbClr val="FFD6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DA8C3BE8-AD60-49A2-AC25-688543D3CA54}"/>
                </a:ext>
              </a:extLst>
            </p:cNvPr>
            <p:cNvSpPr/>
            <p:nvPr userDrawn="1"/>
          </p:nvSpPr>
          <p:spPr>
            <a:xfrm rot="19433851">
              <a:off x="11233244" y="1217861"/>
              <a:ext cx="1237228" cy="465707"/>
            </a:xfrm>
            <a:prstGeom prst="rect">
              <a:avLst/>
            </a:prstGeom>
            <a:solidFill>
              <a:srgbClr val="FFD6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26EF6A28-6CE7-46EA-BBCC-C45EC8FBD5B0}"/>
                </a:ext>
              </a:extLst>
            </p:cNvPr>
            <p:cNvSpPr/>
            <p:nvPr userDrawn="1"/>
          </p:nvSpPr>
          <p:spPr>
            <a:xfrm rot="19433851">
              <a:off x="10639456" y="2649748"/>
              <a:ext cx="1944968" cy="465707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236F0E71-F1A1-4B3B-8ED7-E41BB94E69FD}"/>
                </a:ext>
              </a:extLst>
            </p:cNvPr>
            <p:cNvSpPr/>
            <p:nvPr userDrawn="1"/>
          </p:nvSpPr>
          <p:spPr>
            <a:xfrm rot="19433851">
              <a:off x="5296814" y="5701631"/>
              <a:ext cx="3776638" cy="465707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403116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95E793-1806-0240-BE50-A9EA030FC60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C4D0201-CED6-A5F6-7358-D0527B3E404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4FF9158-C3C9-63EF-D5D0-CBF49C8574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C4DDA8-7B4E-4984-B810-8723E28F72E8}" type="datetimeFigureOut">
              <a:rPr lang="en-US" smtClean="0"/>
              <a:t>9/19/2025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EEB79C3-36DC-406A-B6EA-5CA48A142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F3516A5-9F2C-6DB2-304D-AB504A657D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3FE37B-0155-41E8-8BAA-486E634012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36962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Quote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8F246088-2FE3-46CE-8D81-E8527811082D}"/>
              </a:ext>
            </a:extLst>
          </p:cNvPr>
          <p:cNvGrpSpPr/>
          <p:nvPr userDrawn="1"/>
        </p:nvGrpSpPr>
        <p:grpSpPr>
          <a:xfrm>
            <a:off x="5296814" y="1217861"/>
            <a:ext cx="7411832" cy="5640139"/>
            <a:chOff x="5296814" y="1217861"/>
            <a:chExt cx="7411832" cy="5640139"/>
          </a:xfrm>
        </p:grpSpPr>
        <p:sp>
          <p:nvSpPr>
            <p:cNvPr id="3" name="Right Triangle 2">
              <a:extLst>
                <a:ext uri="{FF2B5EF4-FFF2-40B4-BE49-F238E27FC236}">
                  <a16:creationId xmlns:a16="http://schemas.microsoft.com/office/drawing/2014/main" id="{F1926D86-823C-4038-9FC3-B534EFA364A9}"/>
                </a:ext>
              </a:extLst>
            </p:cNvPr>
            <p:cNvSpPr/>
            <p:nvPr userDrawn="1"/>
          </p:nvSpPr>
          <p:spPr>
            <a:xfrm flipH="1">
              <a:off x="6877050" y="3124666"/>
              <a:ext cx="5314950" cy="3733334"/>
            </a:xfrm>
            <a:prstGeom prst="rtTriangle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4B01A26A-E49E-4E99-BFF7-27C2ADB93E39}"/>
                </a:ext>
              </a:extLst>
            </p:cNvPr>
            <p:cNvSpPr/>
            <p:nvPr userDrawn="1"/>
          </p:nvSpPr>
          <p:spPr>
            <a:xfrm rot="19433851">
              <a:off x="8669360" y="3890878"/>
              <a:ext cx="4039286" cy="465707"/>
            </a:xfrm>
            <a:prstGeom prst="rect">
              <a:avLst/>
            </a:prstGeom>
            <a:solidFill>
              <a:srgbClr val="FFD6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F4BE65A3-B359-44B6-81B7-A8E7C4023C17}"/>
                </a:ext>
              </a:extLst>
            </p:cNvPr>
            <p:cNvSpPr/>
            <p:nvPr userDrawn="1"/>
          </p:nvSpPr>
          <p:spPr>
            <a:xfrm rot="19433851">
              <a:off x="11233244" y="1217861"/>
              <a:ext cx="1237228" cy="465707"/>
            </a:xfrm>
            <a:prstGeom prst="rect">
              <a:avLst/>
            </a:prstGeom>
            <a:solidFill>
              <a:srgbClr val="FFD6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AA1B6A3C-3830-46A7-96D4-35577A8759CB}"/>
                </a:ext>
              </a:extLst>
            </p:cNvPr>
            <p:cNvSpPr/>
            <p:nvPr userDrawn="1"/>
          </p:nvSpPr>
          <p:spPr>
            <a:xfrm rot="19433851">
              <a:off x="10649779" y="2681424"/>
              <a:ext cx="1837452" cy="465707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A2676A0F-F726-40BB-B131-7BD110ABB76D}"/>
                </a:ext>
              </a:extLst>
            </p:cNvPr>
            <p:cNvSpPr/>
            <p:nvPr userDrawn="1"/>
          </p:nvSpPr>
          <p:spPr>
            <a:xfrm rot="19433851">
              <a:off x="5296814" y="5701631"/>
              <a:ext cx="3776638" cy="465707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523DF336-E361-48B4-A77D-F8532114095B}"/>
              </a:ext>
            </a:extLst>
          </p:cNvPr>
          <p:cNvSpPr txBox="1"/>
          <p:nvPr userDrawn="1"/>
        </p:nvSpPr>
        <p:spPr>
          <a:xfrm>
            <a:off x="8452835" y="3382973"/>
            <a:ext cx="58772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0" b="0" i="0" u="none" strike="noStrike" kern="1200" cap="none" spc="0" normalizeH="0" baseline="0" noProof="0">
                <a:ln>
                  <a:noFill/>
                </a:ln>
                <a:solidFill>
                  <a:srgbClr val="4F4F4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”</a:t>
            </a:r>
            <a:endParaRPr kumimoji="0" lang="en-US" sz="8000" b="0" i="0" u="none" strike="noStrike" kern="1200" cap="none" spc="0" normalizeH="0" baseline="0" noProof="0">
              <a:ln>
                <a:noFill/>
              </a:ln>
              <a:solidFill>
                <a:srgbClr val="4F4F4F"/>
              </a:solidFill>
              <a:effectLst/>
              <a:uLnTx/>
              <a:uFillTx/>
              <a:latin typeface="Calibri"/>
              <a:ea typeface="+mn-ea"/>
              <a:cs typeface="Arial" pitchFamily="34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462752E-D78F-4D8D-8F01-DF5A3ECB7593}"/>
              </a:ext>
            </a:extLst>
          </p:cNvPr>
          <p:cNvSpPr txBox="1"/>
          <p:nvPr userDrawn="1"/>
        </p:nvSpPr>
        <p:spPr>
          <a:xfrm>
            <a:off x="1044608" y="1656489"/>
            <a:ext cx="58772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0" b="0" i="0" u="none" strike="noStrike" kern="1200" cap="none" spc="0" normalizeH="0" baseline="0" noProof="0">
                <a:ln>
                  <a:noFill/>
                </a:ln>
                <a:solidFill>
                  <a:srgbClr val="4F4F4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“</a:t>
            </a:r>
            <a:endParaRPr kumimoji="0" lang="en-US" sz="8000" b="0" i="0" u="none" strike="noStrike" kern="1200" cap="none" spc="0" normalizeH="0" baseline="0" noProof="0">
              <a:ln>
                <a:noFill/>
              </a:ln>
              <a:solidFill>
                <a:srgbClr val="4F4F4F"/>
              </a:solidFill>
              <a:effectLst/>
              <a:uLnTx/>
              <a:uFillTx/>
              <a:latin typeface="Calibri"/>
              <a:ea typeface="+mn-ea"/>
              <a:cs typeface="Arial" pitchFamily="34" charset="0"/>
            </a:endParaRP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25FE71F3-AD0C-4F7D-80FB-DB7CDA07C0D6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552576" y="2003425"/>
            <a:ext cx="7295458" cy="1874838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3200"/>
            </a:lvl1pPr>
            <a:lvl2pPr marL="339725" indent="0">
              <a:buFontTx/>
              <a:buNone/>
              <a:defRPr/>
            </a:lvl2pPr>
            <a:lvl3pPr marL="739775" indent="0">
              <a:buFontTx/>
              <a:buNone/>
              <a:defRPr/>
            </a:lvl3pPr>
            <a:lvl4pPr marL="1031875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3BD1424C-79C1-4792-9349-4AF951A555D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7843" y="5869507"/>
            <a:ext cx="2364347" cy="5130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4525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FBE529B-A044-3BB6-E2C6-C526E207DA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C4DDA8-7B4E-4984-B810-8723E28F72E8}" type="datetimeFigureOut">
              <a:rPr lang="en-US" smtClean="0"/>
              <a:t>9/19/2025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8170DE0-2033-333F-25CE-E77E4043A3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88C51FD-1434-DB82-83E7-1AB0BED65D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3FE37B-0155-41E8-8BAA-486E634012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416446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ubtitle and Bullet Tex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85851" y="1299411"/>
            <a:ext cx="8696326" cy="8683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200" b="1">
                <a:solidFill>
                  <a:srgbClr val="333333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85851" y="2205789"/>
            <a:ext cx="8696326" cy="442361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spcBef>
                <a:spcPts val="1000"/>
              </a:spcBef>
              <a:buSzPct val="110000"/>
              <a:buFont typeface="Arial" pitchFamily="34" charset="0"/>
              <a:buChar char="■"/>
              <a:defRPr sz="2200">
                <a:solidFill>
                  <a:srgbClr val="333333"/>
                </a:solidFill>
              </a:defRPr>
            </a:lvl1pPr>
            <a:lvl2pPr marL="631825" indent="-292100">
              <a:spcBef>
                <a:spcPts val="1000"/>
              </a:spcBef>
              <a:defRPr sz="2200">
                <a:solidFill>
                  <a:srgbClr val="333333"/>
                </a:solidFill>
              </a:defRPr>
            </a:lvl2pPr>
            <a:lvl3pPr marL="914400" indent="-282575">
              <a:spcBef>
                <a:spcPts val="1000"/>
              </a:spcBef>
              <a:defRPr sz="2200">
                <a:solidFill>
                  <a:srgbClr val="333333"/>
                </a:solidFill>
              </a:defRPr>
            </a:lvl3pPr>
            <a:lvl4pPr marL="1254125" indent="-339725">
              <a:spcBef>
                <a:spcPts val="1000"/>
              </a:spcBef>
              <a:defRPr sz="2200">
                <a:solidFill>
                  <a:srgbClr val="333333"/>
                </a:solidFill>
              </a:defRPr>
            </a:lvl4pPr>
            <a:lvl5pPr marL="1604963" indent="-350838">
              <a:spcBef>
                <a:spcPts val="1000"/>
              </a:spcBef>
              <a:defRPr sz="2200">
                <a:solidFill>
                  <a:srgbClr val="333333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Title 18">
            <a:extLst>
              <a:ext uri="{FF2B5EF4-FFF2-40B4-BE49-F238E27FC236}">
                <a16:creationId xmlns:a16="http://schemas.microsoft.com/office/drawing/2014/main" id="{14292FEF-6D71-4559-90FD-C5126E13E5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0229" y="43543"/>
            <a:ext cx="9261022" cy="868362"/>
          </a:xfrm>
          <a:prstGeom prst="rect">
            <a:avLst/>
          </a:prstGeom>
        </p:spPr>
        <p:txBody>
          <a:bodyPr anchor="ctr"/>
          <a:lstStyle>
            <a:lvl1pPr marL="0" indent="0">
              <a:defRPr lang="en-US" sz="3200" kern="1200" dirty="0">
                <a:solidFill>
                  <a:srgbClr val="333333"/>
                </a:solidFill>
                <a:latin typeface="Calibri" panose="020F0502020204030204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18057353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>
            <a:extLst>
              <a:ext uri="{FF2B5EF4-FFF2-40B4-BE49-F238E27FC236}">
                <a16:creationId xmlns:a16="http://schemas.microsoft.com/office/drawing/2014/main" id="{38BF9A05-42EA-4CF8-8FBA-94067004639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057276" y="1752722"/>
            <a:ext cx="8696326" cy="442361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spcBef>
                <a:spcPts val="1000"/>
              </a:spcBef>
              <a:buSzPct val="110000"/>
              <a:buFont typeface="Arial" pitchFamily="34" charset="0"/>
              <a:buChar char="■"/>
              <a:defRPr sz="2200">
                <a:solidFill>
                  <a:srgbClr val="333333"/>
                </a:solidFill>
              </a:defRPr>
            </a:lvl1pPr>
            <a:lvl2pPr marL="631825" indent="-292100">
              <a:spcBef>
                <a:spcPts val="1000"/>
              </a:spcBef>
              <a:defRPr sz="2200">
                <a:solidFill>
                  <a:srgbClr val="333333"/>
                </a:solidFill>
              </a:defRPr>
            </a:lvl2pPr>
            <a:lvl3pPr marL="914400" indent="-282575">
              <a:spcBef>
                <a:spcPts val="1000"/>
              </a:spcBef>
              <a:defRPr sz="2200">
                <a:solidFill>
                  <a:srgbClr val="333333"/>
                </a:solidFill>
              </a:defRPr>
            </a:lvl3pPr>
            <a:lvl4pPr marL="1254125" indent="-339725">
              <a:spcBef>
                <a:spcPts val="1000"/>
              </a:spcBef>
              <a:defRPr sz="2200">
                <a:solidFill>
                  <a:srgbClr val="333333"/>
                </a:solidFill>
              </a:defRPr>
            </a:lvl4pPr>
            <a:lvl5pPr marL="1604963" indent="-350838">
              <a:spcBef>
                <a:spcPts val="1000"/>
              </a:spcBef>
              <a:defRPr sz="2200">
                <a:solidFill>
                  <a:srgbClr val="333333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8">
            <a:extLst>
              <a:ext uri="{FF2B5EF4-FFF2-40B4-BE49-F238E27FC236}">
                <a16:creationId xmlns:a16="http://schemas.microsoft.com/office/drawing/2014/main" id="{8B93767E-CC70-1607-668F-EAC78809C5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0229" y="43543"/>
            <a:ext cx="9261022" cy="868362"/>
          </a:xfrm>
          <a:prstGeom prst="rect">
            <a:avLst/>
          </a:prstGeom>
        </p:spPr>
        <p:txBody>
          <a:bodyPr anchor="ctr"/>
          <a:lstStyle>
            <a:lvl1pPr marL="0" indent="0">
              <a:defRPr lang="en-US" sz="3200" kern="1200" dirty="0">
                <a:solidFill>
                  <a:srgbClr val="333333"/>
                </a:solidFill>
                <a:latin typeface="Calibri" panose="020F0502020204030204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08498384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mparison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3">
            <a:extLst>
              <a:ext uri="{FF2B5EF4-FFF2-40B4-BE49-F238E27FC236}">
                <a16:creationId xmlns:a16="http://schemas.microsoft.com/office/drawing/2014/main" id="{E99FB36C-AE8D-4B4F-BB21-9CF89DC9306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085850" y="1743070"/>
            <a:ext cx="4691593" cy="442361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spcBef>
                <a:spcPts val="1000"/>
              </a:spcBef>
              <a:buSzPct val="110000"/>
              <a:buFont typeface="Arial" pitchFamily="34" charset="0"/>
              <a:buChar char="■"/>
              <a:defRPr sz="2200">
                <a:solidFill>
                  <a:srgbClr val="333333"/>
                </a:solidFill>
              </a:defRPr>
            </a:lvl1pPr>
            <a:lvl2pPr marL="631825" indent="-292100">
              <a:spcBef>
                <a:spcPts val="1000"/>
              </a:spcBef>
              <a:defRPr sz="2200">
                <a:solidFill>
                  <a:srgbClr val="333333"/>
                </a:solidFill>
              </a:defRPr>
            </a:lvl2pPr>
            <a:lvl3pPr marL="914400" indent="-282575">
              <a:spcBef>
                <a:spcPts val="1000"/>
              </a:spcBef>
              <a:defRPr sz="2200">
                <a:solidFill>
                  <a:srgbClr val="333333"/>
                </a:solidFill>
              </a:defRPr>
            </a:lvl3pPr>
            <a:lvl4pPr marL="1254125" indent="-339725">
              <a:spcBef>
                <a:spcPts val="1000"/>
              </a:spcBef>
              <a:defRPr sz="2200">
                <a:solidFill>
                  <a:srgbClr val="333333"/>
                </a:solidFill>
              </a:defRPr>
            </a:lvl4pPr>
            <a:lvl5pPr marL="1604963" indent="-350838">
              <a:spcBef>
                <a:spcPts val="1000"/>
              </a:spcBef>
              <a:defRPr sz="2200">
                <a:solidFill>
                  <a:srgbClr val="333333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Content Placeholder 5">
            <a:extLst>
              <a:ext uri="{FF2B5EF4-FFF2-40B4-BE49-F238E27FC236}">
                <a16:creationId xmlns:a16="http://schemas.microsoft.com/office/drawing/2014/main" id="{6A73B226-AAF1-412C-947B-579BCD2B60F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93367" y="1743070"/>
            <a:ext cx="4691593" cy="442361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spcBef>
                <a:spcPts val="1000"/>
              </a:spcBef>
              <a:buSzPct val="110000"/>
              <a:buFont typeface="Arial" pitchFamily="34" charset="0"/>
              <a:buChar char="■"/>
              <a:defRPr sz="2200">
                <a:solidFill>
                  <a:srgbClr val="333333"/>
                </a:solidFill>
              </a:defRPr>
            </a:lvl1pPr>
            <a:lvl2pPr marL="690563" indent="-350838">
              <a:spcBef>
                <a:spcPts val="1000"/>
              </a:spcBef>
              <a:defRPr sz="2200">
                <a:solidFill>
                  <a:srgbClr val="333333"/>
                </a:solidFill>
              </a:defRPr>
            </a:lvl2pPr>
            <a:lvl3pPr marL="973138" indent="-282575">
              <a:spcBef>
                <a:spcPts val="1000"/>
              </a:spcBef>
              <a:defRPr sz="2200">
                <a:solidFill>
                  <a:srgbClr val="333333"/>
                </a:solidFill>
              </a:defRPr>
            </a:lvl3pPr>
            <a:lvl4pPr marL="1312863" indent="-339725">
              <a:spcBef>
                <a:spcPts val="1000"/>
              </a:spcBef>
              <a:defRPr sz="2200">
                <a:solidFill>
                  <a:srgbClr val="333333"/>
                </a:solidFill>
              </a:defRPr>
            </a:lvl4pPr>
            <a:lvl5pPr marL="1711325" indent="-339725">
              <a:spcBef>
                <a:spcPts val="1000"/>
              </a:spcBef>
              <a:defRPr sz="2200">
                <a:solidFill>
                  <a:srgbClr val="333333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8">
            <a:extLst>
              <a:ext uri="{FF2B5EF4-FFF2-40B4-BE49-F238E27FC236}">
                <a16:creationId xmlns:a16="http://schemas.microsoft.com/office/drawing/2014/main" id="{629FD026-E932-0237-0283-C1CCCB2FB6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0229" y="43543"/>
            <a:ext cx="9261022" cy="868362"/>
          </a:xfrm>
          <a:prstGeom prst="rect">
            <a:avLst/>
          </a:prstGeom>
        </p:spPr>
        <p:txBody>
          <a:bodyPr anchor="ctr"/>
          <a:lstStyle>
            <a:lvl1pPr marL="0" indent="0">
              <a:defRPr lang="en-US" sz="3200" kern="1200" dirty="0">
                <a:solidFill>
                  <a:srgbClr val="333333"/>
                </a:solidFill>
                <a:latin typeface="Calibri" panose="020F0502020204030204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97703877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8">
            <a:extLst>
              <a:ext uri="{FF2B5EF4-FFF2-40B4-BE49-F238E27FC236}">
                <a16:creationId xmlns:a16="http://schemas.microsoft.com/office/drawing/2014/main" id="{306BCC7F-2CBF-61D0-AB09-9BB21B270F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0229" y="43543"/>
            <a:ext cx="9261022" cy="868362"/>
          </a:xfrm>
          <a:prstGeom prst="rect">
            <a:avLst/>
          </a:prstGeom>
        </p:spPr>
        <p:txBody>
          <a:bodyPr anchor="ctr"/>
          <a:lstStyle>
            <a:lvl1pPr marL="0" indent="0">
              <a:defRPr lang="en-US" sz="3200" kern="1200" dirty="0">
                <a:solidFill>
                  <a:srgbClr val="333333"/>
                </a:solidFill>
                <a:latin typeface="Calibri" panose="020F0502020204030204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13172446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graphic without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726C0889-2D69-42AB-9CCE-08E9B0D6ED87}"/>
              </a:ext>
            </a:extLst>
          </p:cNvPr>
          <p:cNvSpPr/>
          <p:nvPr userDrawn="1"/>
        </p:nvSpPr>
        <p:spPr>
          <a:xfrm>
            <a:off x="0" y="0"/>
            <a:ext cx="12192000" cy="135255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800949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btitle and Bulle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32737" y="1299411"/>
            <a:ext cx="8696326" cy="8683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200" b="1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32737" y="2205789"/>
            <a:ext cx="8696326" cy="442361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spcBef>
                <a:spcPts val="1000"/>
              </a:spcBef>
              <a:buSzPct val="110000"/>
              <a:buFont typeface="Arial" pitchFamily="34" charset="0"/>
              <a:buChar char="■"/>
              <a:defRPr sz="2200">
                <a:solidFill>
                  <a:schemeClr val="tx1"/>
                </a:solidFill>
              </a:defRPr>
            </a:lvl1pPr>
            <a:lvl2pPr marL="631825" indent="-292100">
              <a:spcBef>
                <a:spcPts val="1000"/>
              </a:spcBef>
              <a:defRPr sz="2200">
                <a:solidFill>
                  <a:schemeClr val="tx1"/>
                </a:solidFill>
              </a:defRPr>
            </a:lvl2pPr>
            <a:lvl3pPr marL="914400" indent="-282575">
              <a:spcBef>
                <a:spcPts val="1000"/>
              </a:spcBef>
              <a:defRPr sz="2200">
                <a:solidFill>
                  <a:schemeClr val="tx1"/>
                </a:solidFill>
              </a:defRPr>
            </a:lvl3pPr>
            <a:lvl4pPr marL="1254125" indent="-339725">
              <a:spcBef>
                <a:spcPts val="1000"/>
              </a:spcBef>
              <a:defRPr sz="2200">
                <a:solidFill>
                  <a:schemeClr val="tx1"/>
                </a:solidFill>
              </a:defRPr>
            </a:lvl4pPr>
            <a:lvl5pPr marL="1604963" indent="-350838">
              <a:spcBef>
                <a:spcPts val="1000"/>
              </a:spcBef>
              <a:defRPr sz="22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8">
            <a:extLst>
              <a:ext uri="{FF2B5EF4-FFF2-40B4-BE49-F238E27FC236}">
                <a16:creationId xmlns:a16="http://schemas.microsoft.com/office/drawing/2014/main" id="{BCC8E92E-DBFB-F23D-AF25-C82B3122BC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0229" y="43543"/>
            <a:ext cx="9261022" cy="868362"/>
          </a:xfrm>
          <a:prstGeom prst="rect">
            <a:avLst/>
          </a:prstGeom>
        </p:spPr>
        <p:txBody>
          <a:bodyPr anchor="ctr"/>
          <a:lstStyle>
            <a:lvl1pPr marL="0" indent="0">
              <a:defRPr lang="en-US" sz="3200" kern="1200" dirty="0">
                <a:solidFill>
                  <a:srgbClr val="333333"/>
                </a:solidFill>
                <a:latin typeface="Calibri" panose="020F0502020204030204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82201338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8">
            <a:extLst>
              <a:ext uri="{FF2B5EF4-FFF2-40B4-BE49-F238E27FC236}">
                <a16:creationId xmlns:a16="http://schemas.microsoft.com/office/drawing/2014/main" id="{5C2BA46C-61FC-E6E6-3313-93E8A6284C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1875168" cy="1099335"/>
          </a:xfrm>
          <a:prstGeom prst="rect">
            <a:avLst/>
          </a:prstGeom>
        </p:spPr>
        <p:txBody>
          <a:bodyPr anchor="ctr"/>
          <a:lstStyle>
            <a:lvl1pPr marL="274320">
              <a:defRPr lang="en-US" sz="3200" kern="1200" dirty="0">
                <a:solidFill>
                  <a:srgbClr val="333333"/>
                </a:solidFill>
                <a:latin typeface="Calibri" panose="020F0502020204030204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29878440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6B97A28F-753A-06AE-5A1B-FB66D3352DC5}"/>
              </a:ext>
            </a:extLst>
          </p:cNvPr>
          <p:cNvSpPr/>
          <p:nvPr userDrawn="1"/>
        </p:nvSpPr>
        <p:spPr>
          <a:xfrm>
            <a:off x="0" y="6240544"/>
            <a:ext cx="9662998" cy="301658"/>
          </a:xfrm>
          <a:prstGeom prst="rect">
            <a:avLst/>
          </a:prstGeom>
          <a:solidFill>
            <a:srgbClr val="FFD6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3331D33-5103-BEC5-9407-B3B3FCADAF49}"/>
              </a:ext>
            </a:extLst>
          </p:cNvPr>
          <p:cNvSpPr/>
          <p:nvPr userDrawn="1"/>
        </p:nvSpPr>
        <p:spPr>
          <a:xfrm>
            <a:off x="11444140" y="6240544"/>
            <a:ext cx="747860" cy="301658"/>
          </a:xfrm>
          <a:prstGeom prst="rect">
            <a:avLst/>
          </a:prstGeom>
          <a:solidFill>
            <a:srgbClr val="FFD6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 descr="A white letters on a black background&#10;&#10;Description automatically generated">
            <a:extLst>
              <a:ext uri="{FF2B5EF4-FFF2-40B4-BE49-F238E27FC236}">
                <a16:creationId xmlns:a16="http://schemas.microsoft.com/office/drawing/2014/main" id="{F6F54BF5-D3E7-CC29-DD0B-83DC55BE8F6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55491" y="6240544"/>
            <a:ext cx="1396156" cy="301658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D4C3B430-6859-EC93-868C-67088B2018BB}"/>
              </a:ext>
            </a:extLst>
          </p:cNvPr>
          <p:cNvSpPr/>
          <p:nvPr userDrawn="1"/>
        </p:nvSpPr>
        <p:spPr>
          <a:xfrm>
            <a:off x="0" y="333375"/>
            <a:ext cx="747860" cy="301658"/>
          </a:xfrm>
          <a:prstGeom prst="rect">
            <a:avLst/>
          </a:prstGeom>
          <a:solidFill>
            <a:srgbClr val="FFD6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135033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mparison Subtitl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8E4DBF51-42BB-2E73-02D2-AB8534427612}"/>
              </a:ext>
            </a:extLst>
          </p:cNvPr>
          <p:cNvSpPr/>
          <p:nvPr userDrawn="1"/>
        </p:nvSpPr>
        <p:spPr>
          <a:xfrm>
            <a:off x="0" y="0"/>
            <a:ext cx="12192000" cy="661035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06124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Quote Slide without quote marks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8F246088-2FE3-46CE-8D81-E8527811082D}"/>
              </a:ext>
            </a:extLst>
          </p:cNvPr>
          <p:cNvGrpSpPr/>
          <p:nvPr userDrawn="1"/>
        </p:nvGrpSpPr>
        <p:grpSpPr>
          <a:xfrm>
            <a:off x="5296814" y="1217861"/>
            <a:ext cx="7411832" cy="5640139"/>
            <a:chOff x="5296814" y="1217861"/>
            <a:chExt cx="7411832" cy="5640139"/>
          </a:xfrm>
        </p:grpSpPr>
        <p:sp>
          <p:nvSpPr>
            <p:cNvPr id="3" name="Right Triangle 2">
              <a:extLst>
                <a:ext uri="{FF2B5EF4-FFF2-40B4-BE49-F238E27FC236}">
                  <a16:creationId xmlns:a16="http://schemas.microsoft.com/office/drawing/2014/main" id="{F1926D86-823C-4038-9FC3-B534EFA364A9}"/>
                </a:ext>
              </a:extLst>
            </p:cNvPr>
            <p:cNvSpPr/>
            <p:nvPr userDrawn="1"/>
          </p:nvSpPr>
          <p:spPr>
            <a:xfrm flipH="1">
              <a:off x="6877050" y="3124666"/>
              <a:ext cx="5314950" cy="3733334"/>
            </a:xfrm>
            <a:prstGeom prst="rtTriangle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4B01A26A-E49E-4E99-BFF7-27C2ADB93E39}"/>
                </a:ext>
              </a:extLst>
            </p:cNvPr>
            <p:cNvSpPr/>
            <p:nvPr userDrawn="1"/>
          </p:nvSpPr>
          <p:spPr>
            <a:xfrm rot="19433851">
              <a:off x="8669360" y="3890878"/>
              <a:ext cx="4039286" cy="465707"/>
            </a:xfrm>
            <a:prstGeom prst="rect">
              <a:avLst/>
            </a:prstGeom>
            <a:solidFill>
              <a:srgbClr val="FFD6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F4BE65A3-B359-44B6-81B7-A8E7C4023C17}"/>
                </a:ext>
              </a:extLst>
            </p:cNvPr>
            <p:cNvSpPr/>
            <p:nvPr userDrawn="1"/>
          </p:nvSpPr>
          <p:spPr>
            <a:xfrm rot="19433851">
              <a:off x="11233244" y="1217861"/>
              <a:ext cx="1237228" cy="465707"/>
            </a:xfrm>
            <a:prstGeom prst="rect">
              <a:avLst/>
            </a:prstGeom>
            <a:solidFill>
              <a:srgbClr val="FFD6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AA1B6A3C-3830-46A7-96D4-35577A8759CB}"/>
                </a:ext>
              </a:extLst>
            </p:cNvPr>
            <p:cNvSpPr/>
            <p:nvPr userDrawn="1"/>
          </p:nvSpPr>
          <p:spPr>
            <a:xfrm rot="19433851">
              <a:off x="10649779" y="2681424"/>
              <a:ext cx="1837452" cy="465707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A2676A0F-F726-40BB-B131-7BD110ABB76D}"/>
                </a:ext>
              </a:extLst>
            </p:cNvPr>
            <p:cNvSpPr/>
            <p:nvPr userDrawn="1"/>
          </p:nvSpPr>
          <p:spPr>
            <a:xfrm rot="19433851">
              <a:off x="5296814" y="5701631"/>
              <a:ext cx="3776638" cy="465707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25FE71F3-AD0C-4F7D-80FB-DB7CDA07C0D6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526875" y="1952119"/>
            <a:ext cx="6943496" cy="1874838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3200"/>
            </a:lvl1pPr>
            <a:lvl2pPr marL="339725" indent="0">
              <a:buFontTx/>
              <a:buNone/>
              <a:defRPr/>
            </a:lvl2pPr>
            <a:lvl3pPr marL="739775" indent="0">
              <a:buFontTx/>
              <a:buNone/>
              <a:defRPr/>
            </a:lvl3pPr>
            <a:lvl4pPr marL="1031875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4CFC2995-4897-47A7-97C4-08195727C3C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7843" y="5869507"/>
            <a:ext cx="2364347" cy="5130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8543934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7522BB-5B09-B344-12A4-F7F878A9B88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51C5CF6-C940-5C01-1198-BCFA0F86040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76873870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nfographic without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726C0889-2D69-42AB-9CCE-08E9B0D6ED87}"/>
              </a:ext>
            </a:extLst>
          </p:cNvPr>
          <p:cNvSpPr/>
          <p:nvPr userDrawn="1"/>
        </p:nvSpPr>
        <p:spPr>
          <a:xfrm>
            <a:off x="0" y="0"/>
            <a:ext cx="12192000" cy="135255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786767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Infographic without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726C0889-2D69-42AB-9CCE-08E9B0D6ED87}"/>
              </a:ext>
            </a:extLst>
          </p:cNvPr>
          <p:cNvSpPr/>
          <p:nvPr userDrawn="1"/>
        </p:nvSpPr>
        <p:spPr>
          <a:xfrm>
            <a:off x="0" y="0"/>
            <a:ext cx="12192000" cy="135255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 descr="A black and white pattern of various objects&#10;&#10;Description automatically generated">
            <a:extLst>
              <a:ext uri="{FF2B5EF4-FFF2-40B4-BE49-F238E27FC236}">
                <a16:creationId xmlns:a16="http://schemas.microsoft.com/office/drawing/2014/main" id="{7C37D158-465D-1DEE-D103-5A63B4AC7D6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912" t="16848" b="2"/>
          <a:stretch/>
        </p:blipFill>
        <p:spPr>
          <a:xfrm>
            <a:off x="8157681" y="-101600"/>
            <a:ext cx="4034318" cy="6959600"/>
          </a:xfrm>
          <a:prstGeom prst="rect">
            <a:avLst/>
          </a:prstGeom>
        </p:spPr>
      </p:pic>
      <p:pic>
        <p:nvPicPr>
          <p:cNvPr id="6" name="Picture 5" descr="A black and white pattern of various objects&#10;&#10;Description automatically generated">
            <a:extLst>
              <a:ext uri="{FF2B5EF4-FFF2-40B4-BE49-F238E27FC236}">
                <a16:creationId xmlns:a16="http://schemas.microsoft.com/office/drawing/2014/main" id="{DC376582-EB62-ED48-4EA1-A8C956E9D49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prstClr val="black"/>
              <a:schemeClr val="bg1">
                <a:lumMod val="10000"/>
                <a:tint val="45000"/>
                <a:satMod val="400000"/>
              </a:schemeClr>
            </a:duotone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" t="16848" r="-1" b="2"/>
          <a:stretch/>
        </p:blipFill>
        <p:spPr>
          <a:xfrm>
            <a:off x="0" y="-50801"/>
            <a:ext cx="12192000" cy="69596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39C263CE-C9A7-B10B-1B8C-B86DFAB67219}"/>
              </a:ext>
            </a:extLst>
          </p:cNvPr>
          <p:cNvSpPr/>
          <p:nvPr userDrawn="1"/>
        </p:nvSpPr>
        <p:spPr>
          <a:xfrm>
            <a:off x="1" y="3109685"/>
            <a:ext cx="285750" cy="638629"/>
          </a:xfrm>
          <a:prstGeom prst="rect">
            <a:avLst/>
          </a:prstGeom>
          <a:solidFill>
            <a:srgbClr val="FCD70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800" b="1">
              <a:solidFill>
                <a:srgbClr val="21232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86571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nfographic without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726C0889-2D69-42AB-9CCE-08E9B0D6ED87}"/>
              </a:ext>
            </a:extLst>
          </p:cNvPr>
          <p:cNvSpPr/>
          <p:nvPr userDrawn="1"/>
        </p:nvSpPr>
        <p:spPr>
          <a:xfrm>
            <a:off x="0" y="0"/>
            <a:ext cx="12192000" cy="135255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23489D4-8C4A-D76E-D8A0-1FE7403CCC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CDBA4E0-FF93-1D05-7723-301BCC709C3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29ABFC7-E860-D05E-E45C-D6C2C349C67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BADCEAA-BA92-49A8-83DB-63EDEF149492}" type="datetimeFigureOut">
              <a:rPr lang="en-US" smtClean="0"/>
              <a:t>9/19/2025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8973E00C-33A9-5294-6C2C-000D3B760B3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D3C66BA1-737B-E6C6-6C7C-104A0B750C1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0E66108-13DD-42F2-8268-F2E346490EA9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 descr="A black surface with a light on it&#10;&#10;Description automatically generated">
            <a:extLst>
              <a:ext uri="{FF2B5EF4-FFF2-40B4-BE49-F238E27FC236}">
                <a16:creationId xmlns:a16="http://schemas.microsoft.com/office/drawing/2014/main" id="{09B8A1CA-A540-C45E-A3E3-37C28B4E2F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A96CEE60-36CA-7FF4-6EB4-A82637F26A85}"/>
              </a:ext>
            </a:extLst>
          </p:cNvPr>
          <p:cNvSpPr/>
          <p:nvPr userDrawn="1"/>
        </p:nvSpPr>
        <p:spPr>
          <a:xfrm>
            <a:off x="1" y="3109685"/>
            <a:ext cx="285750" cy="638629"/>
          </a:xfrm>
          <a:prstGeom prst="rect">
            <a:avLst/>
          </a:prstGeom>
          <a:solidFill>
            <a:srgbClr val="FCD70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800" b="1">
              <a:solidFill>
                <a:srgbClr val="212328"/>
              </a:solidFill>
            </a:endParaRPr>
          </a:p>
        </p:txBody>
      </p:sp>
      <p:pic>
        <p:nvPicPr>
          <p:cNvPr id="10" name="Picture 9" descr="A black and white pattern of various objects&#10;&#10;Description automatically generated">
            <a:extLst>
              <a:ext uri="{FF2B5EF4-FFF2-40B4-BE49-F238E27FC236}">
                <a16:creationId xmlns:a16="http://schemas.microsoft.com/office/drawing/2014/main" id="{FCD3047B-C22F-36DA-EEF7-79ADEDAA503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" t="16848" r="-1" b="2"/>
          <a:stretch/>
        </p:blipFill>
        <p:spPr>
          <a:xfrm>
            <a:off x="0" y="-50801"/>
            <a:ext cx="12192000" cy="6959600"/>
          </a:xfrm>
          <a:prstGeom prst="rect">
            <a:avLst/>
          </a:prstGeom>
        </p:spPr>
      </p:pic>
      <p:pic>
        <p:nvPicPr>
          <p:cNvPr id="11" name="Picture 10" descr="A black and white logo&#10;&#10;Description automatically generated">
            <a:extLst>
              <a:ext uri="{FF2B5EF4-FFF2-40B4-BE49-F238E27FC236}">
                <a16:creationId xmlns:a16="http://schemas.microsoft.com/office/drawing/2014/main" id="{17FAAD73-A79C-4F0E-E1DC-8B3AB73C37EB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424" b="21400"/>
          <a:stretch/>
        </p:blipFill>
        <p:spPr>
          <a:xfrm>
            <a:off x="285751" y="6104383"/>
            <a:ext cx="2294437" cy="5442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170592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4D5BBB13-BAD9-8750-7AAE-EF9254DB9763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4A4A4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A black and white pattern of various objects&#10;&#10;Description automatically generated">
            <a:extLst>
              <a:ext uri="{FF2B5EF4-FFF2-40B4-BE49-F238E27FC236}">
                <a16:creationId xmlns:a16="http://schemas.microsoft.com/office/drawing/2014/main" id="{F595A7D6-B8CA-2B14-12B4-6B145923C53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912" t="16848" b="2"/>
          <a:stretch/>
        </p:blipFill>
        <p:spPr>
          <a:xfrm>
            <a:off x="8157681" y="-101600"/>
            <a:ext cx="4034318" cy="6959600"/>
          </a:xfrm>
          <a:prstGeom prst="rect">
            <a:avLst/>
          </a:prstGeom>
        </p:spPr>
      </p:pic>
      <p:pic>
        <p:nvPicPr>
          <p:cNvPr id="7" name="Picture 6" descr="A black and white logo&#10;&#10;Description automatically generated">
            <a:extLst>
              <a:ext uri="{FF2B5EF4-FFF2-40B4-BE49-F238E27FC236}">
                <a16:creationId xmlns:a16="http://schemas.microsoft.com/office/drawing/2014/main" id="{CBF7CE4E-1F95-9DA3-F870-32A3194216B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424" b="21400"/>
          <a:stretch/>
        </p:blipFill>
        <p:spPr>
          <a:xfrm>
            <a:off x="285751" y="6059993"/>
            <a:ext cx="2294437" cy="544245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4AF9DBA2-900E-1479-F342-C6CC2DF5AA0D}"/>
              </a:ext>
            </a:extLst>
          </p:cNvPr>
          <p:cNvSpPr/>
          <p:nvPr userDrawn="1"/>
        </p:nvSpPr>
        <p:spPr>
          <a:xfrm>
            <a:off x="1" y="3065295"/>
            <a:ext cx="285750" cy="638629"/>
          </a:xfrm>
          <a:prstGeom prst="rect">
            <a:avLst/>
          </a:prstGeom>
          <a:solidFill>
            <a:srgbClr val="FCD70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800" b="1">
              <a:solidFill>
                <a:srgbClr val="21232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11774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ubtitle and Bullet Tex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85851" y="1299411"/>
            <a:ext cx="8696326" cy="8683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200" b="1">
                <a:solidFill>
                  <a:srgbClr val="333333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85851" y="2205789"/>
            <a:ext cx="8696326" cy="442361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spcBef>
                <a:spcPts val="1000"/>
              </a:spcBef>
              <a:buSzPct val="110000"/>
              <a:buFont typeface="Arial" pitchFamily="34" charset="0"/>
              <a:buChar char="■"/>
              <a:defRPr sz="2200">
                <a:solidFill>
                  <a:srgbClr val="333333"/>
                </a:solidFill>
              </a:defRPr>
            </a:lvl1pPr>
            <a:lvl2pPr marL="631825" indent="-292100">
              <a:spcBef>
                <a:spcPts val="1000"/>
              </a:spcBef>
              <a:defRPr sz="2200">
                <a:solidFill>
                  <a:srgbClr val="333333"/>
                </a:solidFill>
              </a:defRPr>
            </a:lvl2pPr>
            <a:lvl3pPr marL="914400" indent="-282575">
              <a:spcBef>
                <a:spcPts val="1000"/>
              </a:spcBef>
              <a:defRPr sz="2200">
                <a:solidFill>
                  <a:srgbClr val="333333"/>
                </a:solidFill>
              </a:defRPr>
            </a:lvl3pPr>
            <a:lvl4pPr marL="1254125" indent="-339725">
              <a:spcBef>
                <a:spcPts val="1000"/>
              </a:spcBef>
              <a:defRPr sz="2200">
                <a:solidFill>
                  <a:srgbClr val="333333"/>
                </a:solidFill>
              </a:defRPr>
            </a:lvl4pPr>
            <a:lvl5pPr marL="1604963" indent="-350838">
              <a:spcBef>
                <a:spcPts val="1000"/>
              </a:spcBef>
              <a:defRPr sz="2200">
                <a:solidFill>
                  <a:srgbClr val="333333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Title 18">
            <a:extLst>
              <a:ext uri="{FF2B5EF4-FFF2-40B4-BE49-F238E27FC236}">
                <a16:creationId xmlns:a16="http://schemas.microsoft.com/office/drawing/2014/main" id="{14292FEF-6D71-4559-90FD-C5126E13E5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5111" y="0"/>
            <a:ext cx="9606140" cy="1099335"/>
          </a:xfrm>
          <a:prstGeom prst="rect">
            <a:avLst/>
          </a:prstGeom>
        </p:spPr>
        <p:txBody>
          <a:bodyPr anchor="ctr"/>
          <a:lstStyle>
            <a:lvl1pPr marL="0" indent="0">
              <a:defRPr lang="en-US" sz="3200" kern="1200" dirty="0">
                <a:solidFill>
                  <a:srgbClr val="333333"/>
                </a:solidFill>
                <a:latin typeface="Calibri" panose="020F0502020204030204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1322597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>
            <a:extLst>
              <a:ext uri="{FF2B5EF4-FFF2-40B4-BE49-F238E27FC236}">
                <a16:creationId xmlns:a16="http://schemas.microsoft.com/office/drawing/2014/main" id="{38BF9A05-42EA-4CF8-8FBA-94067004639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057276" y="1752722"/>
            <a:ext cx="8696326" cy="442361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spcBef>
                <a:spcPts val="1000"/>
              </a:spcBef>
              <a:buSzPct val="110000"/>
              <a:buFont typeface="Arial" pitchFamily="34" charset="0"/>
              <a:buChar char="■"/>
              <a:defRPr sz="2200">
                <a:solidFill>
                  <a:srgbClr val="333333"/>
                </a:solidFill>
              </a:defRPr>
            </a:lvl1pPr>
            <a:lvl2pPr marL="631825" indent="-292100">
              <a:spcBef>
                <a:spcPts val="1000"/>
              </a:spcBef>
              <a:defRPr sz="2200">
                <a:solidFill>
                  <a:srgbClr val="333333"/>
                </a:solidFill>
              </a:defRPr>
            </a:lvl2pPr>
            <a:lvl3pPr marL="914400" indent="-282575">
              <a:spcBef>
                <a:spcPts val="1000"/>
              </a:spcBef>
              <a:defRPr sz="2200">
                <a:solidFill>
                  <a:srgbClr val="333333"/>
                </a:solidFill>
              </a:defRPr>
            </a:lvl3pPr>
            <a:lvl4pPr marL="1254125" indent="-339725">
              <a:spcBef>
                <a:spcPts val="1000"/>
              </a:spcBef>
              <a:defRPr sz="2200">
                <a:solidFill>
                  <a:srgbClr val="333333"/>
                </a:solidFill>
              </a:defRPr>
            </a:lvl4pPr>
            <a:lvl5pPr marL="1604963" indent="-350838">
              <a:spcBef>
                <a:spcPts val="1000"/>
              </a:spcBef>
              <a:defRPr sz="2200">
                <a:solidFill>
                  <a:srgbClr val="333333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itle 18">
            <a:extLst>
              <a:ext uri="{FF2B5EF4-FFF2-40B4-BE49-F238E27FC236}">
                <a16:creationId xmlns:a16="http://schemas.microsoft.com/office/drawing/2014/main" id="{BE35965B-556F-40CD-B788-46C2FD5032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5111" y="0"/>
            <a:ext cx="9606140" cy="1099335"/>
          </a:xfrm>
          <a:prstGeom prst="rect">
            <a:avLst/>
          </a:prstGeom>
        </p:spPr>
        <p:txBody>
          <a:bodyPr anchor="ctr"/>
          <a:lstStyle>
            <a:lvl1pPr marL="0" indent="0">
              <a:defRPr lang="en-US" sz="3200" kern="1200" dirty="0">
                <a:solidFill>
                  <a:srgbClr val="333333"/>
                </a:solidFill>
                <a:latin typeface="Calibri" panose="020F0502020204030204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1248599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 Comparison Subtitle and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C83E2764-8978-4126-B24E-9C919E24299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85850" y="1299411"/>
            <a:ext cx="4691593" cy="8683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200" b="1">
                <a:solidFill>
                  <a:srgbClr val="333333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DE37A208-6BAC-4675-A270-CD30C6BF380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085850" y="2205789"/>
            <a:ext cx="4691593" cy="442361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spcBef>
                <a:spcPts val="1000"/>
              </a:spcBef>
              <a:buSzPct val="110000"/>
              <a:buFont typeface="Arial" pitchFamily="34" charset="0"/>
              <a:buChar char="■"/>
              <a:defRPr sz="2200">
                <a:solidFill>
                  <a:srgbClr val="333333"/>
                </a:solidFill>
              </a:defRPr>
            </a:lvl1pPr>
            <a:lvl2pPr marL="631825" indent="-292100">
              <a:spcBef>
                <a:spcPts val="1000"/>
              </a:spcBef>
              <a:defRPr sz="2200">
                <a:solidFill>
                  <a:srgbClr val="333333"/>
                </a:solidFill>
              </a:defRPr>
            </a:lvl2pPr>
            <a:lvl3pPr marL="914400" indent="-282575">
              <a:spcBef>
                <a:spcPts val="1000"/>
              </a:spcBef>
              <a:defRPr sz="2200">
                <a:solidFill>
                  <a:srgbClr val="333333"/>
                </a:solidFill>
              </a:defRPr>
            </a:lvl3pPr>
            <a:lvl4pPr marL="1254125" indent="-339725">
              <a:spcBef>
                <a:spcPts val="1000"/>
              </a:spcBef>
              <a:defRPr sz="2200">
                <a:solidFill>
                  <a:srgbClr val="333333"/>
                </a:solidFill>
              </a:defRPr>
            </a:lvl4pPr>
            <a:lvl5pPr marL="1604963" indent="-350838">
              <a:spcBef>
                <a:spcPts val="1000"/>
              </a:spcBef>
              <a:defRPr sz="2200">
                <a:solidFill>
                  <a:srgbClr val="333333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Text Placeholder 4">
            <a:extLst>
              <a:ext uri="{FF2B5EF4-FFF2-40B4-BE49-F238E27FC236}">
                <a16:creationId xmlns:a16="http://schemas.microsoft.com/office/drawing/2014/main" id="{F55C7C56-2849-43E1-96E9-AEB8831A8C0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93367" y="1299411"/>
            <a:ext cx="4691593" cy="8683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200" b="1">
                <a:solidFill>
                  <a:srgbClr val="333333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Content Placeholder 5">
            <a:extLst>
              <a:ext uri="{FF2B5EF4-FFF2-40B4-BE49-F238E27FC236}">
                <a16:creationId xmlns:a16="http://schemas.microsoft.com/office/drawing/2014/main" id="{6457D99E-20AC-4CEC-9014-0619FC875C8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93367" y="2205789"/>
            <a:ext cx="4691593" cy="442361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spcBef>
                <a:spcPts val="1000"/>
              </a:spcBef>
              <a:buSzPct val="110000"/>
              <a:buFont typeface="Arial" pitchFamily="34" charset="0"/>
              <a:buChar char="■"/>
              <a:defRPr sz="2200">
                <a:solidFill>
                  <a:srgbClr val="333333"/>
                </a:solidFill>
              </a:defRPr>
            </a:lvl1pPr>
            <a:lvl2pPr marL="690563" indent="-350838">
              <a:spcBef>
                <a:spcPts val="1000"/>
              </a:spcBef>
              <a:defRPr sz="2200">
                <a:solidFill>
                  <a:srgbClr val="333333"/>
                </a:solidFill>
              </a:defRPr>
            </a:lvl2pPr>
            <a:lvl3pPr marL="973138" indent="-282575">
              <a:spcBef>
                <a:spcPts val="1000"/>
              </a:spcBef>
              <a:defRPr sz="2200">
                <a:solidFill>
                  <a:srgbClr val="333333"/>
                </a:solidFill>
              </a:defRPr>
            </a:lvl3pPr>
            <a:lvl4pPr marL="1312863" indent="-339725">
              <a:spcBef>
                <a:spcPts val="1000"/>
              </a:spcBef>
              <a:defRPr sz="2200">
                <a:solidFill>
                  <a:srgbClr val="333333"/>
                </a:solidFill>
              </a:defRPr>
            </a:lvl4pPr>
            <a:lvl5pPr marL="1711325" indent="-339725">
              <a:spcBef>
                <a:spcPts val="1000"/>
              </a:spcBef>
              <a:defRPr sz="2200">
                <a:solidFill>
                  <a:srgbClr val="333333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Title 18">
            <a:extLst>
              <a:ext uri="{FF2B5EF4-FFF2-40B4-BE49-F238E27FC236}">
                <a16:creationId xmlns:a16="http://schemas.microsoft.com/office/drawing/2014/main" id="{CA98E112-A0BD-44E6-8A8A-3F420BACD7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5111" y="0"/>
            <a:ext cx="9606140" cy="1099335"/>
          </a:xfrm>
          <a:prstGeom prst="rect">
            <a:avLst/>
          </a:prstGeom>
        </p:spPr>
        <p:txBody>
          <a:bodyPr anchor="ctr"/>
          <a:lstStyle>
            <a:lvl1pPr marL="0" indent="0">
              <a:defRPr lang="en-US" sz="3200" kern="1200" dirty="0">
                <a:solidFill>
                  <a:srgbClr val="333333"/>
                </a:solidFill>
                <a:latin typeface="Calibri" panose="020F0502020204030204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0792430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mparison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8">
            <a:extLst>
              <a:ext uri="{FF2B5EF4-FFF2-40B4-BE49-F238E27FC236}">
                <a16:creationId xmlns:a16="http://schemas.microsoft.com/office/drawing/2014/main" id="{F21890D8-EC97-4F15-B127-C035EB91A4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5111" y="0"/>
            <a:ext cx="9606140" cy="1099335"/>
          </a:xfrm>
          <a:prstGeom prst="rect">
            <a:avLst/>
          </a:prstGeom>
        </p:spPr>
        <p:txBody>
          <a:bodyPr anchor="ctr"/>
          <a:lstStyle>
            <a:lvl1pPr marL="0" indent="0">
              <a:defRPr lang="en-US" sz="3200" kern="1200" dirty="0">
                <a:solidFill>
                  <a:srgbClr val="333333"/>
                </a:solidFill>
                <a:latin typeface="Calibri" panose="020F0502020204030204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Content Placeholder 3">
            <a:extLst>
              <a:ext uri="{FF2B5EF4-FFF2-40B4-BE49-F238E27FC236}">
                <a16:creationId xmlns:a16="http://schemas.microsoft.com/office/drawing/2014/main" id="{E99FB36C-AE8D-4B4F-BB21-9CF89DC9306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085850" y="1743070"/>
            <a:ext cx="4691593" cy="442361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spcBef>
                <a:spcPts val="1000"/>
              </a:spcBef>
              <a:buSzPct val="110000"/>
              <a:buFont typeface="Arial" pitchFamily="34" charset="0"/>
              <a:buChar char="■"/>
              <a:defRPr sz="2200">
                <a:solidFill>
                  <a:srgbClr val="333333"/>
                </a:solidFill>
              </a:defRPr>
            </a:lvl1pPr>
            <a:lvl2pPr marL="631825" indent="-292100">
              <a:spcBef>
                <a:spcPts val="1000"/>
              </a:spcBef>
              <a:defRPr sz="2200">
                <a:solidFill>
                  <a:srgbClr val="333333"/>
                </a:solidFill>
              </a:defRPr>
            </a:lvl2pPr>
            <a:lvl3pPr marL="914400" indent="-282575">
              <a:spcBef>
                <a:spcPts val="1000"/>
              </a:spcBef>
              <a:defRPr sz="2200">
                <a:solidFill>
                  <a:srgbClr val="333333"/>
                </a:solidFill>
              </a:defRPr>
            </a:lvl3pPr>
            <a:lvl4pPr marL="1254125" indent="-339725">
              <a:spcBef>
                <a:spcPts val="1000"/>
              </a:spcBef>
              <a:defRPr sz="2200">
                <a:solidFill>
                  <a:srgbClr val="333333"/>
                </a:solidFill>
              </a:defRPr>
            </a:lvl4pPr>
            <a:lvl5pPr marL="1604963" indent="-350838">
              <a:spcBef>
                <a:spcPts val="1000"/>
              </a:spcBef>
              <a:defRPr sz="2200">
                <a:solidFill>
                  <a:srgbClr val="333333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Content Placeholder 5">
            <a:extLst>
              <a:ext uri="{FF2B5EF4-FFF2-40B4-BE49-F238E27FC236}">
                <a16:creationId xmlns:a16="http://schemas.microsoft.com/office/drawing/2014/main" id="{6A73B226-AAF1-412C-947B-579BCD2B60F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93367" y="1743070"/>
            <a:ext cx="4691593" cy="442361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spcBef>
                <a:spcPts val="1000"/>
              </a:spcBef>
              <a:buSzPct val="110000"/>
              <a:buFont typeface="Arial" pitchFamily="34" charset="0"/>
              <a:buChar char="■"/>
              <a:defRPr sz="2200">
                <a:solidFill>
                  <a:srgbClr val="333333"/>
                </a:solidFill>
              </a:defRPr>
            </a:lvl1pPr>
            <a:lvl2pPr marL="690563" indent="-350838">
              <a:spcBef>
                <a:spcPts val="1000"/>
              </a:spcBef>
              <a:defRPr sz="2200">
                <a:solidFill>
                  <a:srgbClr val="333333"/>
                </a:solidFill>
              </a:defRPr>
            </a:lvl2pPr>
            <a:lvl3pPr marL="973138" indent="-282575">
              <a:spcBef>
                <a:spcPts val="1000"/>
              </a:spcBef>
              <a:defRPr sz="2200">
                <a:solidFill>
                  <a:srgbClr val="333333"/>
                </a:solidFill>
              </a:defRPr>
            </a:lvl3pPr>
            <a:lvl4pPr marL="1312863" indent="-339725">
              <a:spcBef>
                <a:spcPts val="1000"/>
              </a:spcBef>
              <a:defRPr sz="2200">
                <a:solidFill>
                  <a:srgbClr val="333333"/>
                </a:solidFill>
              </a:defRPr>
            </a:lvl4pPr>
            <a:lvl5pPr marL="1711325" indent="-339725">
              <a:spcBef>
                <a:spcPts val="1000"/>
              </a:spcBef>
              <a:defRPr sz="2200">
                <a:solidFill>
                  <a:srgbClr val="333333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526822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mparison Subtitl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11">
            <a:extLst>
              <a:ext uri="{FF2B5EF4-FFF2-40B4-BE49-F238E27FC236}">
                <a16:creationId xmlns:a16="http://schemas.microsoft.com/office/drawing/2014/main" id="{81268A6E-E10E-4556-9E14-21CDC4BE618C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4757737" y="4505325"/>
            <a:ext cx="2676525" cy="4762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pPr lvl="0"/>
            <a:r>
              <a:rPr lang="en-US"/>
              <a:t>Subtitle</a:t>
            </a:r>
          </a:p>
        </p:txBody>
      </p:sp>
      <p:sp>
        <p:nvSpPr>
          <p:cNvPr id="14" name="Content Placeholder 11">
            <a:extLst>
              <a:ext uri="{FF2B5EF4-FFF2-40B4-BE49-F238E27FC236}">
                <a16:creationId xmlns:a16="http://schemas.microsoft.com/office/drawing/2014/main" id="{8D0537D9-E66F-426F-8334-B0B3708ACF46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8591549" y="4505325"/>
            <a:ext cx="2676525" cy="4762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pPr lvl="0"/>
            <a:r>
              <a:rPr lang="en-US"/>
              <a:t>Subtitle</a:t>
            </a:r>
          </a:p>
        </p:txBody>
      </p:sp>
      <p:sp>
        <p:nvSpPr>
          <p:cNvPr id="15" name="Content Placeholder 11">
            <a:extLst>
              <a:ext uri="{FF2B5EF4-FFF2-40B4-BE49-F238E27FC236}">
                <a16:creationId xmlns:a16="http://schemas.microsoft.com/office/drawing/2014/main" id="{C858DDC4-57FA-4DA9-BA69-7D726EDCC606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923926" y="4505325"/>
            <a:ext cx="2676525" cy="4762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rgbClr val="333333"/>
                </a:solidFill>
              </a:defRPr>
            </a:lvl1pPr>
          </a:lstStyle>
          <a:p>
            <a:pPr lvl="0"/>
            <a:r>
              <a:rPr lang="en-US"/>
              <a:t>Subtitle</a:t>
            </a:r>
          </a:p>
        </p:txBody>
      </p:sp>
      <p:sp>
        <p:nvSpPr>
          <p:cNvPr id="6" name="Title 18">
            <a:extLst>
              <a:ext uri="{FF2B5EF4-FFF2-40B4-BE49-F238E27FC236}">
                <a16:creationId xmlns:a16="http://schemas.microsoft.com/office/drawing/2014/main" id="{0139B139-A96F-4FD7-B642-166C894D01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6400" y="0"/>
            <a:ext cx="9594851" cy="1099335"/>
          </a:xfrm>
          <a:prstGeom prst="rect">
            <a:avLst/>
          </a:prstGeom>
        </p:spPr>
        <p:txBody>
          <a:bodyPr anchor="ctr"/>
          <a:lstStyle>
            <a:lvl1pPr marL="0" indent="0">
              <a:defRPr lang="en-US" sz="3200" kern="1200" dirty="0">
                <a:solidFill>
                  <a:srgbClr val="333333"/>
                </a:solidFill>
                <a:latin typeface="Calibri" panose="020F0502020204030204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8218914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8">
            <a:extLst>
              <a:ext uri="{FF2B5EF4-FFF2-40B4-BE49-F238E27FC236}">
                <a16:creationId xmlns:a16="http://schemas.microsoft.com/office/drawing/2014/main" id="{D1211AF6-6202-462F-AB86-B0EC1A6413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3822" y="0"/>
            <a:ext cx="9617429" cy="1099335"/>
          </a:xfrm>
          <a:prstGeom prst="rect">
            <a:avLst/>
          </a:prstGeom>
        </p:spPr>
        <p:txBody>
          <a:bodyPr anchor="ctr"/>
          <a:lstStyle>
            <a:lvl1pPr marL="0" indent="0">
              <a:defRPr lang="en-US" sz="3200" kern="1200" dirty="0">
                <a:solidFill>
                  <a:srgbClr val="333333"/>
                </a:solidFill>
                <a:latin typeface="Calibri" panose="020F0502020204030204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729212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8.xml"/><Relationship Id="rId13" Type="http://schemas.openxmlformats.org/officeDocument/2006/relationships/slideLayout" Target="../slideLayouts/slideLayout33.xml"/><Relationship Id="rId3" Type="http://schemas.openxmlformats.org/officeDocument/2006/relationships/slideLayout" Target="../slideLayouts/slideLayout23.xml"/><Relationship Id="rId7" Type="http://schemas.openxmlformats.org/officeDocument/2006/relationships/slideLayout" Target="../slideLayouts/slideLayout27.xml"/><Relationship Id="rId12" Type="http://schemas.openxmlformats.org/officeDocument/2006/relationships/slideLayout" Target="../slideLayouts/slideLayout32.xml"/><Relationship Id="rId2" Type="http://schemas.openxmlformats.org/officeDocument/2006/relationships/slideLayout" Target="../slideLayouts/slideLayout2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21.xml"/><Relationship Id="rId6" Type="http://schemas.openxmlformats.org/officeDocument/2006/relationships/slideLayout" Target="../slideLayouts/slideLayout26.xml"/><Relationship Id="rId11" Type="http://schemas.openxmlformats.org/officeDocument/2006/relationships/slideLayout" Target="../slideLayouts/slideLayout31.xml"/><Relationship Id="rId5" Type="http://schemas.openxmlformats.org/officeDocument/2006/relationships/slideLayout" Target="../slideLayouts/slideLayout25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30.xml"/><Relationship Id="rId4" Type="http://schemas.openxmlformats.org/officeDocument/2006/relationships/slideLayout" Target="../slideLayouts/slideLayout24.xml"/><Relationship Id="rId9" Type="http://schemas.openxmlformats.org/officeDocument/2006/relationships/slideLayout" Target="../slideLayouts/slideLayout29.xml"/><Relationship Id="rId14" Type="http://schemas.openxmlformats.org/officeDocument/2006/relationships/slideLayout" Target="../slideLayouts/slideLayout3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456031A9-8999-457B-BD8F-CC51855E1E83}"/>
              </a:ext>
            </a:extLst>
          </p:cNvPr>
          <p:cNvSpPr/>
          <p:nvPr userDrawn="1"/>
        </p:nvSpPr>
        <p:spPr>
          <a:xfrm>
            <a:off x="3385321" y="1102659"/>
            <a:ext cx="3620755" cy="97491"/>
          </a:xfrm>
          <a:prstGeom prst="rect">
            <a:avLst/>
          </a:prstGeom>
          <a:solidFill>
            <a:srgbClr val="FFD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2F2F2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ADE98CF-0AF4-4CAC-9FE0-75998B1E4888}"/>
              </a:ext>
            </a:extLst>
          </p:cNvPr>
          <p:cNvSpPr/>
          <p:nvPr userDrawn="1"/>
        </p:nvSpPr>
        <p:spPr>
          <a:xfrm>
            <a:off x="0" y="1102660"/>
            <a:ext cx="3385321" cy="9749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2F2F2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52849B58-A9D4-466A-BDB9-DC74BE1BDA07}"/>
              </a:ext>
            </a:extLst>
          </p:cNvPr>
          <p:cNvSpPr/>
          <p:nvPr userDrawn="1"/>
        </p:nvSpPr>
        <p:spPr>
          <a:xfrm>
            <a:off x="7006076" y="1102661"/>
            <a:ext cx="5185923" cy="97490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2F2F2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35D5D046-6E60-4152-9F78-EB8EDE68C070}"/>
              </a:ext>
            </a:extLst>
          </p:cNvPr>
          <p:cNvSpPr txBox="1">
            <a:spLocks/>
          </p:cNvSpPr>
          <p:nvPr userDrawn="1"/>
        </p:nvSpPr>
        <p:spPr>
          <a:xfrm>
            <a:off x="1295400" y="1"/>
            <a:ext cx="8721902" cy="1102659"/>
          </a:xfrm>
          <a:prstGeom prst="rect">
            <a:avLst/>
          </a:prstGeom>
        </p:spPr>
        <p:txBody>
          <a:bodyPr anchor="ctr"/>
          <a:lstStyle>
            <a:lvl1pPr marL="114300" indent="0" algn="l" rtl="0" eaLnBrk="1" fontAlgn="base" hangingPunct="1">
              <a:spcBef>
                <a:spcPct val="0"/>
              </a:spcBef>
              <a:spcAft>
                <a:spcPct val="0"/>
              </a:spcAft>
              <a:defRPr sz="3200" b="0" kern="1200">
                <a:solidFill>
                  <a:srgbClr val="333333"/>
                </a:solidFill>
                <a:latin typeface="Calibri" panose="020F0502020204030204" pitchFamily="34" charset="0"/>
                <a:ea typeface="+mj-ea"/>
                <a:cs typeface="Arial" pitchFamily="34" charset="0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11430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Calibri" panose="020F0502020204030204" pitchFamily="34" charset="0"/>
              <a:ea typeface="+mj-ea"/>
              <a:cs typeface="Arial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71CD8DE-9B13-4ED3-BE9C-D192FB3ED675}"/>
              </a:ext>
            </a:extLst>
          </p:cNvPr>
          <p:cNvSpPr txBox="1"/>
          <p:nvPr userDrawn="1"/>
        </p:nvSpPr>
        <p:spPr>
          <a:xfrm>
            <a:off x="0" y="6600825"/>
            <a:ext cx="280987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srgbClr val="4F4F4F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rPr>
              <a:t>Confidential </a:t>
            </a:r>
            <a:r>
              <a:rPr kumimoji="0" lang="en-US" sz="600" b="0" i="0" u="none" strike="noStrike" kern="1200" cap="none" spc="0" normalizeH="0" baseline="0" noProof="0">
                <a:ln>
                  <a:noFill/>
                </a:ln>
                <a:solidFill>
                  <a:srgbClr val="4F4F4F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rPr>
              <a:t>●</a:t>
            </a: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srgbClr val="4F4F4F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rPr>
              <a:t> Banner Engineering Corp. (2025)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2EC7F305-FC75-49B9-864F-E0506737EFC3}"/>
              </a:ext>
            </a:extLst>
          </p:cNvPr>
          <p:cNvPicPr>
            <a:picLocks noChangeAspect="1"/>
          </p:cNvPicPr>
          <p:nvPr userDrawn="1"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28155" y="428549"/>
            <a:ext cx="1624570" cy="352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12283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</p:sldLayoutIdLst>
  <p:txStyles>
    <p:titleStyle>
      <a:lvl1pPr marL="114300" indent="0" algn="l" rtl="0" eaLnBrk="1" fontAlgn="base" hangingPunct="1">
        <a:spcBef>
          <a:spcPct val="0"/>
        </a:spcBef>
        <a:spcAft>
          <a:spcPct val="0"/>
        </a:spcAft>
        <a:defRPr sz="3200" b="0" kern="1200">
          <a:solidFill>
            <a:schemeClr val="tx1">
              <a:lumMod val="75000"/>
              <a:lumOff val="25000"/>
            </a:schemeClr>
          </a:solidFill>
          <a:latin typeface="Corbel" panose="020B0503020204020204" pitchFamily="34" charset="0"/>
          <a:ea typeface="+mj-ea"/>
          <a:cs typeface="Arial" pitchFamily="34" charset="0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  <a:cs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  <a:cs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  <a:cs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  <a:cs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  <a:cs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  <a:cs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  <a:cs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  <a:cs typeface="Arial" charset="0"/>
        </a:defRPr>
      </a:lvl9pPr>
    </p:titleStyle>
    <p:bodyStyle>
      <a:lvl1pPr marL="342900" indent="-342900" algn="l" rtl="0" eaLnBrk="1" fontAlgn="base" hangingPunct="1">
        <a:spcBef>
          <a:spcPts val="1000"/>
        </a:spcBef>
        <a:spcAft>
          <a:spcPct val="0"/>
        </a:spcAft>
        <a:buClr>
          <a:srgbClr val="333333"/>
        </a:buClr>
        <a:buSzPct val="110000"/>
        <a:buFont typeface="Arial" pitchFamily="34" charset="0"/>
        <a:buChar char="■"/>
        <a:defRPr sz="2400" kern="1200">
          <a:solidFill>
            <a:srgbClr val="333333"/>
          </a:solidFill>
          <a:latin typeface="Calibri" panose="020F0502020204030204" pitchFamily="34" charset="0"/>
          <a:ea typeface="+mn-ea"/>
          <a:cs typeface="Arial" pitchFamily="34" charset="0"/>
        </a:defRPr>
      </a:lvl1pPr>
      <a:lvl2pPr marL="690563" indent="-350838" algn="l" rtl="0" eaLnBrk="1" fontAlgn="base" hangingPunct="1">
        <a:spcBef>
          <a:spcPts val="1000"/>
        </a:spcBef>
        <a:spcAft>
          <a:spcPct val="0"/>
        </a:spcAft>
        <a:buClr>
          <a:srgbClr val="333333"/>
        </a:buClr>
        <a:buFont typeface="Arial" pitchFamily="34" charset="0"/>
        <a:buChar char="–"/>
        <a:defRPr sz="2400" kern="1200">
          <a:solidFill>
            <a:srgbClr val="333333"/>
          </a:solidFill>
          <a:latin typeface="Calibri" panose="020F0502020204030204" pitchFamily="34" charset="0"/>
          <a:ea typeface="+mn-ea"/>
          <a:cs typeface="Arial" pitchFamily="34" charset="0"/>
        </a:defRPr>
      </a:lvl2pPr>
      <a:lvl3pPr marL="1031875" indent="-292100" algn="l" rtl="0" eaLnBrk="1" fontAlgn="base" hangingPunct="1">
        <a:spcBef>
          <a:spcPts val="1000"/>
        </a:spcBef>
        <a:spcAft>
          <a:spcPct val="0"/>
        </a:spcAft>
        <a:buClr>
          <a:srgbClr val="333333"/>
        </a:buClr>
        <a:buFont typeface="Arial" pitchFamily="34" charset="0"/>
        <a:buChar char="•"/>
        <a:defRPr sz="2400" kern="1200">
          <a:solidFill>
            <a:srgbClr val="333333"/>
          </a:solidFill>
          <a:latin typeface="Calibri" panose="020F0502020204030204" pitchFamily="34" charset="0"/>
          <a:ea typeface="+mn-ea"/>
          <a:cs typeface="Arial" pitchFamily="34" charset="0"/>
        </a:defRPr>
      </a:lvl3pPr>
      <a:lvl4pPr marL="1371600" indent="-339725" algn="l" rtl="0" eaLnBrk="1" fontAlgn="base" hangingPunct="1">
        <a:spcBef>
          <a:spcPts val="1000"/>
        </a:spcBef>
        <a:spcAft>
          <a:spcPct val="0"/>
        </a:spcAft>
        <a:buClr>
          <a:srgbClr val="333333"/>
        </a:buClr>
        <a:buFont typeface="Arial" pitchFamily="34" charset="0"/>
        <a:buChar char="–"/>
        <a:defRPr sz="2400" kern="1200">
          <a:solidFill>
            <a:srgbClr val="333333"/>
          </a:solidFill>
          <a:latin typeface="Calibri" panose="020F0502020204030204" pitchFamily="34" charset="0"/>
          <a:ea typeface="+mn-ea"/>
          <a:cs typeface="Arial" pitchFamily="34" charset="0"/>
        </a:defRPr>
      </a:lvl4pPr>
      <a:lvl5pPr marL="1711325" indent="-339725" algn="l" rtl="0" eaLnBrk="1" fontAlgn="base" hangingPunct="1">
        <a:spcBef>
          <a:spcPts val="1000"/>
        </a:spcBef>
        <a:spcAft>
          <a:spcPct val="0"/>
        </a:spcAft>
        <a:buClr>
          <a:srgbClr val="333333"/>
        </a:buClr>
        <a:buFont typeface="Arial" pitchFamily="34" charset="0"/>
        <a:buChar char="»"/>
        <a:defRPr sz="2400" kern="1200">
          <a:solidFill>
            <a:srgbClr val="333333"/>
          </a:solidFill>
          <a:latin typeface="Calibri" panose="020F0502020204030204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>
            <a:extLst>
              <a:ext uri="{FF2B5EF4-FFF2-40B4-BE49-F238E27FC236}">
                <a16:creationId xmlns:a16="http://schemas.microsoft.com/office/drawing/2014/main" id="{35D5D046-6E60-4152-9F78-EB8EDE68C070}"/>
              </a:ext>
            </a:extLst>
          </p:cNvPr>
          <p:cNvSpPr txBox="1">
            <a:spLocks/>
          </p:cNvSpPr>
          <p:nvPr userDrawn="1"/>
        </p:nvSpPr>
        <p:spPr>
          <a:xfrm>
            <a:off x="1295400" y="1"/>
            <a:ext cx="8721902" cy="1102659"/>
          </a:xfrm>
          <a:prstGeom prst="rect">
            <a:avLst/>
          </a:prstGeom>
        </p:spPr>
        <p:txBody>
          <a:bodyPr anchor="ctr"/>
          <a:lstStyle>
            <a:lvl1pPr marL="114300" indent="0" algn="l" rtl="0" eaLnBrk="1" fontAlgn="base" hangingPunct="1">
              <a:spcBef>
                <a:spcPct val="0"/>
              </a:spcBef>
              <a:spcAft>
                <a:spcPct val="0"/>
              </a:spcAft>
              <a:defRPr sz="3200" b="0" kern="1200">
                <a:solidFill>
                  <a:srgbClr val="333333"/>
                </a:solidFill>
                <a:latin typeface="Calibri" panose="020F0502020204030204" pitchFamily="34" charset="0"/>
                <a:ea typeface="+mj-ea"/>
                <a:cs typeface="Arial" pitchFamily="34" charset="0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71CD8DE-9B13-4ED3-BE9C-D192FB3ED675}"/>
              </a:ext>
            </a:extLst>
          </p:cNvPr>
          <p:cNvSpPr txBox="1"/>
          <p:nvPr userDrawn="1"/>
        </p:nvSpPr>
        <p:spPr>
          <a:xfrm>
            <a:off x="0" y="6600825"/>
            <a:ext cx="280987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kern="1200">
                <a:solidFill>
                  <a:srgbClr val="191919"/>
                </a:solidFill>
                <a:latin typeface="+mn-lt"/>
                <a:ea typeface="+mn-ea"/>
                <a:cs typeface="Arial" pitchFamily="34" charset="0"/>
              </a:rPr>
              <a:t>Confidential </a:t>
            </a:r>
            <a:r>
              <a:rPr lang="en-US" sz="800">
                <a:solidFill>
                  <a:srgbClr val="191919"/>
                </a:solidFill>
                <a:latin typeface="+mn-lt"/>
              </a:rPr>
              <a:t>● Banner Engineering Corp. (2025)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F3B0969-2660-D45D-4843-DC6D6CEB0A5E}"/>
              </a:ext>
            </a:extLst>
          </p:cNvPr>
          <p:cNvSpPr/>
          <p:nvPr userDrawn="1"/>
        </p:nvSpPr>
        <p:spPr>
          <a:xfrm>
            <a:off x="11444140" y="6240544"/>
            <a:ext cx="747860" cy="301658"/>
          </a:xfrm>
          <a:prstGeom prst="rect">
            <a:avLst/>
          </a:prstGeom>
          <a:solidFill>
            <a:srgbClr val="FFD6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A white letters on a black background&#10;&#10;Description automatically generated">
            <a:extLst>
              <a:ext uri="{FF2B5EF4-FFF2-40B4-BE49-F238E27FC236}">
                <a16:creationId xmlns:a16="http://schemas.microsoft.com/office/drawing/2014/main" id="{B308AE48-0974-3DC4-475A-C8D4DF766115}"/>
              </a:ext>
            </a:extLst>
          </p:cNvPr>
          <p:cNvPicPr>
            <a:picLocks noChangeAspect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55491" y="6240544"/>
            <a:ext cx="1396156" cy="301658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E4A8FA05-B310-FA76-E35A-38542680D490}"/>
              </a:ext>
            </a:extLst>
          </p:cNvPr>
          <p:cNvSpPr/>
          <p:nvPr userDrawn="1"/>
        </p:nvSpPr>
        <p:spPr>
          <a:xfrm>
            <a:off x="0" y="333375"/>
            <a:ext cx="747860" cy="301658"/>
          </a:xfrm>
          <a:prstGeom prst="rect">
            <a:avLst/>
          </a:prstGeom>
          <a:solidFill>
            <a:srgbClr val="FFD6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74965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4" r:id="rId3"/>
    <p:sldLayoutId id="2147483685" r:id="rId4"/>
    <p:sldLayoutId id="2147483686" r:id="rId5"/>
    <p:sldLayoutId id="2147483687" r:id="rId6"/>
    <p:sldLayoutId id="2147483688" r:id="rId7"/>
    <p:sldLayoutId id="2147483689" r:id="rId8"/>
    <p:sldLayoutId id="2147483690" r:id="rId9"/>
    <p:sldLayoutId id="2147483691" r:id="rId10"/>
    <p:sldLayoutId id="2147483692" r:id="rId11"/>
    <p:sldLayoutId id="2147483693" r:id="rId12"/>
    <p:sldLayoutId id="2147483694" r:id="rId13"/>
    <p:sldLayoutId id="2147483695" r:id="rId14"/>
  </p:sldLayoutIdLst>
  <p:txStyles>
    <p:titleStyle>
      <a:lvl1pPr marL="114300" indent="0" algn="l" rtl="0" eaLnBrk="1" fontAlgn="base" hangingPunct="1">
        <a:spcBef>
          <a:spcPct val="0"/>
        </a:spcBef>
        <a:spcAft>
          <a:spcPct val="0"/>
        </a:spcAft>
        <a:defRPr sz="3200" b="0" kern="1200">
          <a:solidFill>
            <a:schemeClr val="tx1">
              <a:lumMod val="75000"/>
              <a:lumOff val="25000"/>
            </a:schemeClr>
          </a:solidFill>
          <a:latin typeface="Corbel" panose="020B0503020204020204" pitchFamily="34" charset="0"/>
          <a:ea typeface="+mj-ea"/>
          <a:cs typeface="Arial" pitchFamily="34" charset="0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  <a:cs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  <a:cs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  <a:cs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  <a:cs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  <a:cs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  <a:cs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  <a:cs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  <a:cs typeface="Arial" charset="0"/>
        </a:defRPr>
      </a:lvl9pPr>
    </p:titleStyle>
    <p:bodyStyle>
      <a:lvl1pPr marL="342900" indent="-342900" algn="l" rtl="0" eaLnBrk="1" fontAlgn="base" hangingPunct="1">
        <a:spcBef>
          <a:spcPts val="1000"/>
        </a:spcBef>
        <a:spcAft>
          <a:spcPct val="0"/>
        </a:spcAft>
        <a:buClr>
          <a:srgbClr val="333333"/>
        </a:buClr>
        <a:buSzPct val="110000"/>
        <a:buFont typeface="Arial" pitchFamily="34" charset="0"/>
        <a:buChar char="■"/>
        <a:defRPr sz="2400" kern="1200">
          <a:solidFill>
            <a:srgbClr val="333333"/>
          </a:solidFill>
          <a:latin typeface="Calibri" panose="020F0502020204030204" pitchFamily="34" charset="0"/>
          <a:ea typeface="+mn-ea"/>
          <a:cs typeface="Arial" pitchFamily="34" charset="0"/>
        </a:defRPr>
      </a:lvl1pPr>
      <a:lvl2pPr marL="690563" indent="-350838" algn="l" rtl="0" eaLnBrk="1" fontAlgn="base" hangingPunct="1">
        <a:spcBef>
          <a:spcPts val="1000"/>
        </a:spcBef>
        <a:spcAft>
          <a:spcPct val="0"/>
        </a:spcAft>
        <a:buClr>
          <a:srgbClr val="333333"/>
        </a:buClr>
        <a:buFont typeface="Arial" pitchFamily="34" charset="0"/>
        <a:buChar char="–"/>
        <a:defRPr sz="2400" kern="1200">
          <a:solidFill>
            <a:srgbClr val="333333"/>
          </a:solidFill>
          <a:latin typeface="Calibri" panose="020F0502020204030204" pitchFamily="34" charset="0"/>
          <a:ea typeface="+mn-ea"/>
          <a:cs typeface="Arial" pitchFamily="34" charset="0"/>
        </a:defRPr>
      </a:lvl2pPr>
      <a:lvl3pPr marL="1031875" indent="-292100" algn="l" rtl="0" eaLnBrk="1" fontAlgn="base" hangingPunct="1">
        <a:spcBef>
          <a:spcPts val="1000"/>
        </a:spcBef>
        <a:spcAft>
          <a:spcPct val="0"/>
        </a:spcAft>
        <a:buClr>
          <a:srgbClr val="333333"/>
        </a:buClr>
        <a:buFont typeface="Arial" pitchFamily="34" charset="0"/>
        <a:buChar char="•"/>
        <a:defRPr sz="2400" kern="1200">
          <a:solidFill>
            <a:srgbClr val="333333"/>
          </a:solidFill>
          <a:latin typeface="Calibri" panose="020F0502020204030204" pitchFamily="34" charset="0"/>
          <a:ea typeface="+mn-ea"/>
          <a:cs typeface="Arial" pitchFamily="34" charset="0"/>
        </a:defRPr>
      </a:lvl3pPr>
      <a:lvl4pPr marL="1371600" indent="-339725" algn="l" rtl="0" eaLnBrk="1" fontAlgn="base" hangingPunct="1">
        <a:spcBef>
          <a:spcPts val="1000"/>
        </a:spcBef>
        <a:spcAft>
          <a:spcPct val="0"/>
        </a:spcAft>
        <a:buClr>
          <a:srgbClr val="333333"/>
        </a:buClr>
        <a:buFont typeface="Arial" pitchFamily="34" charset="0"/>
        <a:buChar char="–"/>
        <a:defRPr sz="2400" kern="1200">
          <a:solidFill>
            <a:srgbClr val="333333"/>
          </a:solidFill>
          <a:latin typeface="Calibri" panose="020F0502020204030204" pitchFamily="34" charset="0"/>
          <a:ea typeface="+mn-ea"/>
          <a:cs typeface="Arial" pitchFamily="34" charset="0"/>
        </a:defRPr>
      </a:lvl4pPr>
      <a:lvl5pPr marL="1711325" indent="-339725" algn="l" rtl="0" eaLnBrk="1" fontAlgn="base" hangingPunct="1">
        <a:spcBef>
          <a:spcPts val="1000"/>
        </a:spcBef>
        <a:spcAft>
          <a:spcPct val="0"/>
        </a:spcAft>
        <a:buClr>
          <a:srgbClr val="333333"/>
        </a:buClr>
        <a:buFont typeface="Arial" pitchFamily="34" charset="0"/>
        <a:buChar char="»"/>
        <a:defRPr sz="2400" kern="1200">
          <a:solidFill>
            <a:srgbClr val="333333"/>
          </a:solidFill>
          <a:latin typeface="Calibri" panose="020F0502020204030204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9DAB1FB-4CD3-494C-12F9-818584DFCF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4505" y="3022829"/>
            <a:ext cx="10515600" cy="2642680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US" sz="4800">
                <a:solidFill>
                  <a:schemeClr val="bg1"/>
                </a:solidFill>
              </a:rPr>
              <a:t>Product Name</a:t>
            </a:r>
          </a:p>
          <a:p>
            <a:pPr marL="0" indent="0">
              <a:buNone/>
            </a:pPr>
            <a:r>
              <a:rPr lang="en-US" sz="2800">
                <a:solidFill>
                  <a:schemeClr val="bg1"/>
                </a:solidFill>
              </a:rPr>
              <a:t>Business Unit</a:t>
            </a:r>
          </a:p>
          <a:p>
            <a:pPr marL="0" indent="0">
              <a:buNone/>
            </a:pPr>
            <a:r>
              <a:rPr lang="en-US" sz="2800">
                <a:solidFill>
                  <a:schemeClr val="bg1"/>
                </a:solidFill>
                <a:latin typeface="Calibri"/>
                <a:ea typeface="Calibri"/>
                <a:cs typeface="Arial"/>
              </a:rPr>
              <a:t>Product Manager</a:t>
            </a:r>
            <a:endParaRPr lang="en-US" sz="2800">
              <a:solidFill>
                <a:schemeClr val="bg1"/>
              </a:solidFill>
              <a:ea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8370810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55E30E9C-3D40-6722-FE20-73D04B47E1DE}"/>
              </a:ext>
            </a:extLst>
          </p:cNvPr>
          <p:cNvSpPr txBox="1"/>
          <p:nvPr/>
        </p:nvSpPr>
        <p:spPr>
          <a:xfrm>
            <a:off x="740229" y="1009142"/>
            <a:ext cx="5886814" cy="366837"/>
          </a:xfrm>
          <a:prstGeom prst="rect">
            <a:avLst/>
          </a:prstGeom>
        </p:spPr>
        <p:txBody>
          <a:bodyPr lIns="91440" tIns="45720" rIns="91440" bIns="45720">
            <a:normAutofit/>
          </a:bodyPr>
          <a:lstStyle/>
          <a:p>
            <a:pPr marR="0" fontAlgn="base">
              <a:spcBef>
                <a:spcPts val="1000"/>
              </a:spcBef>
              <a:spcAft>
                <a:spcPct val="0"/>
              </a:spcAft>
              <a:buClr>
                <a:srgbClr val="333333"/>
              </a:buClr>
              <a:buSzPct val="110000"/>
            </a:pPr>
            <a:r>
              <a:rPr lang="en-US" sz="1600" u="sng" dirty="0">
                <a:solidFill>
                  <a:srgbClr val="333333"/>
                </a:solidFill>
                <a:latin typeface="Calibri" panose="020F0502020204030204" pitchFamily="34" charset="0"/>
                <a:cs typeface="Arial" pitchFamily="34" charset="0"/>
              </a:rPr>
              <a:t>High-level information about the product in three sentences or less</a:t>
            </a:r>
            <a:endParaRPr lang="en-US" sz="1600" u="sng" dirty="0">
              <a:solidFill>
                <a:srgbClr val="333333"/>
              </a:solidFill>
              <a:effectLst/>
              <a:latin typeface="Calibri" panose="020F0502020204030204" pitchFamily="34" charset="0"/>
              <a:cs typeface="Arial" pitchFamily="34" charset="0"/>
            </a:endParaRPr>
          </a:p>
          <a:p>
            <a:pPr marL="342900" marR="0" indent="-342900" fontAlgn="base">
              <a:spcBef>
                <a:spcPts val="1000"/>
              </a:spcBef>
              <a:spcAft>
                <a:spcPct val="0"/>
              </a:spcAft>
              <a:buClr>
                <a:srgbClr val="333333"/>
              </a:buClr>
              <a:buSzPct val="110000"/>
              <a:buFont typeface="Arial" pitchFamily="34" charset="0"/>
              <a:buChar char="■"/>
            </a:pPr>
            <a:endParaRPr lang="en-US" sz="2200" b="1" dirty="0">
              <a:solidFill>
                <a:srgbClr val="333333"/>
              </a:solidFill>
              <a:latin typeface="Calibri" panose="020F0502020204030204" pitchFamily="34" charset="0"/>
              <a:cs typeface="Arial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240A9EB-9655-0CB2-DAFD-83BA14BFA1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0229" y="43543"/>
            <a:ext cx="9261022" cy="868362"/>
          </a:xfrm>
        </p:spPr>
        <p:txBody>
          <a:bodyPr anchor="ctr">
            <a:normAutofit/>
          </a:bodyPr>
          <a:lstStyle/>
          <a:p>
            <a:r>
              <a:rPr lang="en-US" b="0" kern="1200">
                <a:latin typeface="Calibri" panose="020F0502020204030204" pitchFamily="34" charset="0"/>
                <a:ea typeface="+mn-ea"/>
                <a:cs typeface="Arial" pitchFamily="34" charset="0"/>
              </a:rPr>
              <a:t>Product Overview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DAB3275-5F3B-CB18-DDCE-0231A21C6643}"/>
              </a:ext>
            </a:extLst>
          </p:cNvPr>
          <p:cNvSpPr txBox="1"/>
          <p:nvPr/>
        </p:nvSpPr>
        <p:spPr>
          <a:xfrm>
            <a:off x="740229" y="1375979"/>
            <a:ext cx="5886814" cy="1584037"/>
          </a:xfrm>
          <a:prstGeom prst="rect">
            <a:avLst/>
          </a:prstGeom>
        </p:spPr>
        <p:txBody>
          <a:bodyPr lIns="91440" tIns="45720" rIns="91440" bIns="45720">
            <a:normAutofit/>
          </a:bodyPr>
          <a:lstStyle/>
          <a:p>
            <a:pPr marR="0" fontAlgn="base">
              <a:spcBef>
                <a:spcPts val="1000"/>
              </a:spcBef>
              <a:spcAft>
                <a:spcPct val="0"/>
              </a:spcAft>
              <a:buClr>
                <a:srgbClr val="333333"/>
              </a:buClr>
              <a:buSzPct val="110000"/>
            </a:pPr>
            <a:r>
              <a:rPr lang="en-US" sz="1600" dirty="0">
                <a:solidFill>
                  <a:srgbClr val="333333"/>
                </a:solidFill>
                <a:latin typeface="Calibri" panose="020F0502020204030204" pitchFamily="34" charset="0"/>
                <a:cs typeface="Arial" pitchFamily="34" charset="0"/>
              </a:rPr>
              <a:t>Copy to go here</a:t>
            </a:r>
            <a:endParaRPr lang="en-US" sz="2200" b="1" dirty="0">
              <a:solidFill>
                <a:srgbClr val="333333"/>
              </a:solidFill>
              <a:latin typeface="Calibri" panose="020F0502020204030204" pitchFamily="34" charset="0"/>
              <a:cs typeface="Arial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E929E91-54AE-5C7C-B92B-9251D31AAC66}"/>
              </a:ext>
            </a:extLst>
          </p:cNvPr>
          <p:cNvSpPr txBox="1"/>
          <p:nvPr/>
        </p:nvSpPr>
        <p:spPr>
          <a:xfrm>
            <a:off x="997403" y="3128579"/>
            <a:ext cx="5886814" cy="1584037"/>
          </a:xfrm>
          <a:prstGeom prst="rect">
            <a:avLst/>
          </a:prstGeom>
        </p:spPr>
        <p:txBody>
          <a:bodyPr lIns="91440" tIns="45720" rIns="91440" bIns="45720" anchor="t">
            <a:normAutofit fontScale="92500" lnSpcReduction="20000"/>
          </a:bodyPr>
          <a:lstStyle/>
          <a:p>
            <a:pPr>
              <a:spcBef>
                <a:spcPts val="1000"/>
              </a:spcBef>
              <a:spcAft>
                <a:spcPct val="0"/>
              </a:spcAft>
            </a:pPr>
            <a:r>
              <a:rPr lang="en-US" sz="1600" dirty="0">
                <a:solidFill>
                  <a:srgbClr val="333333"/>
                </a:solidFill>
                <a:latin typeface="Calibri"/>
                <a:ea typeface="Calibri"/>
                <a:cs typeface="Arial"/>
              </a:rPr>
              <a:t>2-3 applications</a:t>
            </a:r>
          </a:p>
          <a:p>
            <a:pPr>
              <a:spcBef>
                <a:spcPts val="1000"/>
              </a:spcBef>
              <a:spcAft>
                <a:spcPct val="0"/>
              </a:spcAft>
            </a:pPr>
            <a:endParaRPr lang="en-US" sz="1600" dirty="0">
              <a:solidFill>
                <a:srgbClr val="333333"/>
              </a:solidFill>
              <a:ea typeface="Calibri"/>
              <a:cs typeface="Arial"/>
            </a:endParaRPr>
          </a:p>
          <a:p>
            <a:pPr>
              <a:spcBef>
                <a:spcPts val="1000"/>
              </a:spcBef>
              <a:spcAft>
                <a:spcPct val="0"/>
              </a:spcAft>
            </a:pPr>
            <a:r>
              <a:rPr lang="en-US" sz="1600">
                <a:solidFill>
                  <a:srgbClr val="333333"/>
                </a:solidFill>
                <a:ea typeface="Calibri"/>
                <a:cs typeface="Arial"/>
              </a:rPr>
              <a:t>Benefit to the customer (used to build the FAB)</a:t>
            </a:r>
          </a:p>
          <a:p>
            <a:pPr>
              <a:spcBef>
                <a:spcPts val="1000"/>
              </a:spcBef>
              <a:spcAft>
                <a:spcPct val="0"/>
              </a:spcAft>
            </a:pPr>
            <a:endParaRPr lang="en-US" sz="1600" dirty="0">
              <a:solidFill>
                <a:srgbClr val="333333"/>
              </a:solidFill>
              <a:ea typeface="Calibri"/>
              <a:cs typeface="Arial"/>
            </a:endParaRPr>
          </a:p>
          <a:p>
            <a:pPr>
              <a:spcBef>
                <a:spcPts val="1000"/>
              </a:spcBef>
              <a:spcAft>
                <a:spcPct val="0"/>
              </a:spcAft>
            </a:pPr>
            <a:r>
              <a:rPr lang="en-US" sz="1600" dirty="0">
                <a:solidFill>
                  <a:srgbClr val="333333"/>
                </a:solidFill>
                <a:ea typeface="Calibri"/>
                <a:cs typeface="Arial"/>
              </a:rPr>
              <a:t>First test run of a sales pitch</a:t>
            </a:r>
          </a:p>
        </p:txBody>
      </p:sp>
    </p:spTree>
    <p:extLst>
      <p:ext uri="{BB962C8B-B14F-4D97-AF65-F5344CB8AC3E}">
        <p14:creationId xmlns:p14="http://schemas.microsoft.com/office/powerpoint/2010/main" val="41819308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3DFC05-8669-A8EE-1276-924A2075FC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4F765C-7D56-07F8-A754-61BD950A7F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91440" tIns="45720" rIns="91440" bIns="45720" anchor="ctr"/>
          <a:lstStyle/>
          <a:p>
            <a:r>
              <a:rPr lang="en-US" dirty="0">
                <a:latin typeface="Calibri"/>
                <a:ea typeface="Calibri"/>
                <a:cs typeface="Arial"/>
              </a:rPr>
              <a:t>Target Audience </a:t>
            </a: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A9B7744-59ED-160D-90F4-A12EF03DA1C1}"/>
              </a:ext>
            </a:extLst>
          </p:cNvPr>
          <p:cNvSpPr txBox="1"/>
          <p:nvPr/>
        </p:nvSpPr>
        <p:spPr>
          <a:xfrm>
            <a:off x="742041" y="1032670"/>
            <a:ext cx="10802208" cy="3631763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n-US" sz="2000" b="1" dirty="0">
                <a:latin typeface="+mj-lt"/>
                <a:ea typeface="Calibri"/>
                <a:cs typeface="Arial"/>
              </a:rPr>
              <a:t>Who should we be aiming our messaging and advertising towards?</a:t>
            </a:r>
            <a:r>
              <a:rPr lang="en-US" sz="2000" dirty="0">
                <a:latin typeface="+mj-lt"/>
                <a:ea typeface="Calibri"/>
                <a:cs typeface="Arial"/>
              </a:rPr>
              <a:t> </a:t>
            </a:r>
            <a:endParaRPr lang="en-US" sz="2000" dirty="0">
              <a:latin typeface="Calibri"/>
              <a:ea typeface="Calibri"/>
              <a:cs typeface="Arial"/>
            </a:endParaRPr>
          </a:p>
          <a:p>
            <a:pPr marL="342900" indent="-342900">
              <a:buFont typeface="Wingdings" panose="05000000000000000000" pitchFamily="2" charset="2"/>
              <a:buChar char="§"/>
            </a:pPr>
            <a:endParaRPr lang="en-US" sz="2000" b="1" dirty="0">
              <a:latin typeface="+mj-lt"/>
              <a:ea typeface="Calibri"/>
              <a:cs typeface="Arial"/>
            </a:endParaRPr>
          </a:p>
          <a:p>
            <a:pPr marL="342900" indent="-34290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000" dirty="0">
                <a:latin typeface="+mj-lt"/>
                <a:ea typeface="Calibri"/>
                <a:cs typeface="Arial"/>
              </a:rPr>
              <a:t>Is this product geared more towards OEMs or End Users? Or both?</a:t>
            </a:r>
            <a:br>
              <a:rPr lang="en-US" sz="2000" dirty="0">
                <a:latin typeface="+mj-lt"/>
                <a:ea typeface="Calibri"/>
                <a:cs typeface="Arial"/>
              </a:rPr>
            </a:br>
            <a:br>
              <a:rPr lang="en-US" sz="2000" dirty="0">
                <a:latin typeface="+mj-lt"/>
                <a:ea typeface="Calibri"/>
                <a:cs typeface="Arial"/>
              </a:rPr>
            </a:br>
            <a:endParaRPr lang="en-US" sz="2000" dirty="0">
              <a:latin typeface="+mj-lt"/>
              <a:ea typeface="Calibri"/>
              <a:cs typeface="Arial"/>
            </a:endParaRPr>
          </a:p>
          <a:p>
            <a:pPr marL="342900" indent="-34290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000" dirty="0">
                <a:latin typeface="+mj-lt"/>
                <a:ea typeface="Calibri"/>
                <a:cs typeface="Arial"/>
              </a:rPr>
              <a:t>Is there a specific job title or role at the customer who would be using this product?</a:t>
            </a:r>
          </a:p>
          <a:p>
            <a:pPr marL="800100" lvl="1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000" i="1" dirty="0">
                <a:solidFill>
                  <a:schemeClr val="bg2">
                    <a:lumMod val="65000"/>
                  </a:schemeClr>
                </a:solidFill>
                <a:latin typeface="+mj-lt"/>
                <a:ea typeface="Calibri"/>
                <a:cs typeface="Arial"/>
              </a:rPr>
              <a:t>Most common is controls engineers for general OEM automation equipment audiences.</a:t>
            </a:r>
            <a:br>
              <a:rPr lang="en-US" sz="2000" dirty="0">
                <a:latin typeface="+mj-lt"/>
                <a:ea typeface="Calibri"/>
                <a:cs typeface="Arial"/>
              </a:rPr>
            </a:br>
            <a:br>
              <a:rPr lang="en-US" sz="2000" dirty="0">
                <a:latin typeface="+mj-lt"/>
                <a:ea typeface="Calibri"/>
                <a:cs typeface="Arial"/>
              </a:rPr>
            </a:br>
            <a:endParaRPr lang="en-US" sz="2000" dirty="0">
              <a:latin typeface="+mj-lt"/>
              <a:ea typeface="Calibri"/>
              <a:cs typeface="Arial"/>
            </a:endParaRPr>
          </a:p>
          <a:p>
            <a:pPr marL="342900" indent="-34290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000" dirty="0">
                <a:solidFill>
                  <a:srgbClr val="4F4F4F"/>
                </a:solidFill>
                <a:ea typeface="Calibri"/>
                <a:cs typeface="Arial"/>
              </a:rPr>
              <a:t>Do you plan to only target this product towards certain channel partners?</a:t>
            </a:r>
          </a:p>
        </p:txBody>
      </p:sp>
    </p:spTree>
    <p:extLst>
      <p:ext uri="{BB962C8B-B14F-4D97-AF65-F5344CB8AC3E}">
        <p14:creationId xmlns:p14="http://schemas.microsoft.com/office/powerpoint/2010/main" val="42172396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40A9EB-9655-0CB2-DAFD-83BA14BFA1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91440" tIns="45720" rIns="91440" bIns="45720" anchor="ctr"/>
          <a:lstStyle/>
          <a:p>
            <a:r>
              <a:rPr lang="en-US" dirty="0">
                <a:latin typeface="Calibri"/>
                <a:ea typeface="Calibri"/>
                <a:cs typeface="Arial"/>
              </a:rPr>
              <a:t>Target Market</a:t>
            </a: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5E30E9C-3D40-6722-FE20-73D04B47E1DE}"/>
              </a:ext>
            </a:extLst>
          </p:cNvPr>
          <p:cNvSpPr txBox="1"/>
          <p:nvPr/>
        </p:nvSpPr>
        <p:spPr>
          <a:xfrm>
            <a:off x="742041" y="1032670"/>
            <a:ext cx="10802208" cy="3631763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n-US" sz="2000" b="1" dirty="0">
                <a:latin typeface="+mj-lt"/>
                <a:ea typeface="Calibri"/>
                <a:cs typeface="Arial"/>
              </a:rPr>
              <a:t>Who should we be aiming our messaging and advertising towards?</a:t>
            </a:r>
            <a:r>
              <a:rPr lang="en-US" sz="2000" dirty="0">
                <a:latin typeface="+mj-lt"/>
                <a:ea typeface="Calibri"/>
                <a:cs typeface="Arial"/>
              </a:rPr>
              <a:t> </a:t>
            </a:r>
            <a:endParaRPr lang="en-US" sz="2000" dirty="0">
              <a:latin typeface="Calibri"/>
              <a:ea typeface="Calibri"/>
              <a:cs typeface="Arial"/>
            </a:endParaRPr>
          </a:p>
          <a:p>
            <a:pPr marL="342900" indent="-342900">
              <a:buFont typeface="Wingdings" panose="05000000000000000000" pitchFamily="2" charset="2"/>
              <a:buChar char="§"/>
            </a:pPr>
            <a:endParaRPr lang="en-US" sz="2000" b="1" dirty="0">
              <a:latin typeface="+mj-lt"/>
              <a:ea typeface="Calibri"/>
              <a:cs typeface="Arial"/>
            </a:endParaRPr>
          </a:p>
          <a:p>
            <a:pPr marL="342900" indent="-34290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000" dirty="0">
                <a:latin typeface="+mj-lt"/>
                <a:ea typeface="Calibri"/>
                <a:cs typeface="Arial"/>
              </a:rPr>
              <a:t>Is there a specific industry focus, or is it more general manufacturing and automation? If specific industry, list below.</a:t>
            </a:r>
            <a:endParaRPr lang="en-US" dirty="0">
              <a:ea typeface="Calibri"/>
              <a:cs typeface="Calibri"/>
            </a:endParaRPr>
          </a:p>
          <a:p>
            <a:pPr marL="800100" lvl="1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+mj-lt"/>
                <a:ea typeface="Calibri"/>
                <a:cs typeface="Arial"/>
              </a:rPr>
              <a:t>List them here</a:t>
            </a:r>
            <a:br>
              <a:rPr lang="en-US" sz="2000" dirty="0">
                <a:latin typeface="+mj-lt"/>
                <a:ea typeface="Calibri"/>
                <a:cs typeface="Arial"/>
              </a:rPr>
            </a:br>
            <a:endParaRPr lang="en-US" sz="2000" dirty="0">
              <a:latin typeface="+mj-lt"/>
              <a:ea typeface="Calibri"/>
              <a:cs typeface="Arial"/>
            </a:endParaRPr>
          </a:p>
          <a:p>
            <a:pPr marL="342900" indent="-34290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000" dirty="0">
                <a:latin typeface="+mj-lt"/>
                <a:ea typeface="Calibri"/>
                <a:cs typeface="Arial"/>
              </a:rPr>
              <a:t>Do you have an example of an actual account who would use this product (or uses a competitor's version of the product) that we can reference? If we can see what they do, it will help drive our messaging.</a:t>
            </a:r>
            <a:endParaRPr lang="en-US" sz="2000" b="1" dirty="0">
              <a:latin typeface="+mj-lt"/>
              <a:ea typeface="Calibri"/>
              <a:cs typeface="Arial"/>
            </a:endParaRPr>
          </a:p>
          <a:p>
            <a:pPr marL="800100" lvl="1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4F4F4F"/>
                </a:solidFill>
                <a:ea typeface="Calibri"/>
                <a:cs typeface="Calibri"/>
              </a:rPr>
              <a:t>List here</a:t>
            </a:r>
            <a:endParaRPr lang="en-US" sz="2000" dirty="0">
              <a:solidFill>
                <a:srgbClr val="4F4F4F"/>
              </a:solidFill>
              <a:ea typeface="Calibri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082874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B54C9D-939C-85AC-42F5-6659CA9D5C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BCD0FF-5AD4-D462-C43E-9C84758E7C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91440" tIns="45720" rIns="91440" bIns="45720" anchor="ctr">
            <a:normAutofit/>
          </a:bodyPr>
          <a:lstStyle/>
          <a:p>
            <a:r>
              <a:rPr lang="en-US" sz="3600" dirty="0">
                <a:latin typeface="Calibri"/>
                <a:ea typeface="Calibri"/>
                <a:cs typeface="Arial"/>
              </a:rPr>
              <a:t>Product Feature, Advantages, Benefits</a:t>
            </a:r>
            <a:r>
              <a:rPr lang="en-US" dirty="0">
                <a:latin typeface="Calibri"/>
                <a:ea typeface="Calibri"/>
                <a:cs typeface="Arial"/>
              </a:rPr>
              <a:t> </a:t>
            </a:r>
            <a:endParaRPr lang="en-US" dirty="0">
              <a:ea typeface="Calibri"/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75CDDC5C-59E5-BDE6-212E-AB976E93768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4914848"/>
              </p:ext>
            </p:extLst>
          </p:nvPr>
        </p:nvGraphicFramePr>
        <p:xfrm>
          <a:off x="740229" y="1136822"/>
          <a:ext cx="10714485" cy="4837075"/>
        </p:xfrm>
        <a:graphic>
          <a:graphicData uri="http://schemas.openxmlformats.org/drawingml/2006/table">
            <a:tbl>
              <a:tblPr firstRow="1" firstCol="1" bandRow="1"/>
              <a:tblGrid>
                <a:gridCol w="2951911">
                  <a:extLst>
                    <a:ext uri="{9D8B030D-6E8A-4147-A177-3AD203B41FA5}">
                      <a16:colId xmlns:a16="http://schemas.microsoft.com/office/drawing/2014/main" val="3869016047"/>
                    </a:ext>
                  </a:extLst>
                </a:gridCol>
                <a:gridCol w="3890576">
                  <a:extLst>
                    <a:ext uri="{9D8B030D-6E8A-4147-A177-3AD203B41FA5}">
                      <a16:colId xmlns:a16="http://schemas.microsoft.com/office/drawing/2014/main" val="3423310491"/>
                    </a:ext>
                  </a:extLst>
                </a:gridCol>
                <a:gridCol w="3871998">
                  <a:extLst>
                    <a:ext uri="{9D8B030D-6E8A-4147-A177-3AD203B41FA5}">
                      <a16:colId xmlns:a16="http://schemas.microsoft.com/office/drawing/2014/main" val="3862253794"/>
                    </a:ext>
                  </a:extLst>
                </a:gridCol>
              </a:tblGrid>
              <a:tr h="342211">
                <a:tc>
                  <a:txBody>
                    <a:bodyPr/>
                    <a:lstStyle/>
                    <a:p>
                      <a:pPr marL="0" marR="0" algn="l" fontAlgn="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  <a:ea typeface="Calibri"/>
                          <a:cs typeface="Arial"/>
                        </a:rPr>
                        <a:t>Feature (It has …)</a:t>
                      </a:r>
                      <a:endParaRPr lang="en-US" sz="2200" b="0" i="0" u="none" strike="noStrike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85709" marR="85709" marT="1190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fontAlgn="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Calibri"/>
                          <a:cs typeface="Arial"/>
                        </a:rPr>
                        <a:t>Advantage (So it can …)</a:t>
                      </a:r>
                      <a:endParaRPr lang="en-US" sz="2200" b="0" i="0" u="none" strike="noStrike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85709" marR="85709" marT="1190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fontAlgn="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  <a:ea typeface="Calibri"/>
                          <a:cs typeface="Arial"/>
                        </a:rPr>
                        <a:t>Benefit (So the customer can …)</a:t>
                      </a:r>
                      <a:endParaRPr lang="en-US" sz="2200" b="0" i="0" u="none" strike="noStrike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85709" marR="85709" marT="1190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49393766"/>
                  </a:ext>
                </a:extLst>
              </a:tr>
              <a:tr h="886701">
                <a:tc>
                  <a:txBody>
                    <a:bodyPr/>
                    <a:lstStyle/>
                    <a:p>
                      <a:pPr marL="0" marR="0" algn="l" font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b="0" i="0" u="none" strike="noStrike" dirty="0" err="1">
                          <a:solidFill>
                            <a:schemeClr val="bg2">
                              <a:lumMod val="65000"/>
                            </a:schemeClr>
                          </a:solidFill>
                          <a:effectLst/>
                          <a:latin typeface="Arial"/>
                        </a:rPr>
                        <a:t>Milimeter</a:t>
                      </a:r>
                      <a:r>
                        <a:rPr lang="en-US" sz="1200" b="0" i="0" u="none" strike="noStrike" dirty="0">
                          <a:solidFill>
                            <a:schemeClr val="bg2">
                              <a:lumMod val="65000"/>
                            </a:schemeClr>
                          </a:solidFill>
                          <a:effectLst/>
                          <a:latin typeface="Arial"/>
                        </a:rPr>
                        <a:t>-level precision, 100mm range resolution / minimum object separation</a:t>
                      </a:r>
                      <a:endParaRPr lang="en-US" sz="1200" b="0" i="0" u="none" strike="noStrike" dirty="0">
                        <a:solidFill>
                          <a:schemeClr val="bg2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5709" marR="85709" marT="1190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b="0" i="0" u="none" strike="noStrike" noProof="0" dirty="0">
                          <a:solidFill>
                            <a:schemeClr val="bg2">
                              <a:lumMod val="65000"/>
                            </a:schemeClr>
                          </a:solidFill>
                          <a:effectLst/>
                          <a:latin typeface="Arial"/>
                        </a:rPr>
                        <a:t>Accurately measure target distances, differentiate targets that are close to each other</a:t>
                      </a:r>
                    </a:p>
                  </a:txBody>
                  <a:tcPr marL="85709" marR="85709" marT="1190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b="0" i="0" u="none" strike="noStrike" noProof="0" dirty="0">
                          <a:solidFill>
                            <a:schemeClr val="bg2">
                              <a:lumMod val="65000"/>
                            </a:schemeClr>
                          </a:solidFill>
                          <a:effectLst/>
                          <a:latin typeface="Arial"/>
                        </a:rPr>
                        <a:t>Detect and measure distance to targets with best-in-class radar precision</a:t>
                      </a:r>
                    </a:p>
                  </a:txBody>
                  <a:tcPr marL="85709" marR="85709" marT="1190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45940718"/>
                  </a:ext>
                </a:extLst>
              </a:tr>
              <a:tr h="965068">
                <a:tc>
                  <a:txBody>
                    <a:bodyPr/>
                    <a:lstStyle/>
                    <a:p>
                      <a:pPr marL="0" marR="0" algn="l" font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b="0" i="0" u="none" strike="noStrike" dirty="0">
                          <a:solidFill>
                            <a:schemeClr val="bg2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40x40 beam angle, 150mm-20m range, high material sensitivity and high excess gain</a:t>
                      </a:r>
                    </a:p>
                  </a:txBody>
                  <a:tcPr marL="85709" marR="85709" marT="1190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l" font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b="0" i="0" u="none" strike="noStrike" dirty="0">
                          <a:solidFill>
                            <a:schemeClr val="bg2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Detect objects with intricate shapes and sizes from a considerable distance and over large area, short dead zone and long-range installation &amp; application flexibility, high signal strength to detect a large variety of targets</a:t>
                      </a:r>
                    </a:p>
                  </a:txBody>
                  <a:tcPr marL="85709" marR="85709" marT="1190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l" font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b="0" i="0" u="none" strike="noStrike" dirty="0">
                          <a:solidFill>
                            <a:schemeClr val="bg2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Achieve superior and consistent detection for multiple applications in any environment</a:t>
                      </a:r>
                    </a:p>
                  </a:txBody>
                  <a:tcPr marL="85709" marR="85709" marT="1190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40733033"/>
                  </a:ext>
                </a:extLst>
              </a:tr>
              <a:tr h="1440374">
                <a:tc>
                  <a:txBody>
                    <a:bodyPr/>
                    <a:lstStyle/>
                    <a:p>
                      <a:pPr marL="0" marR="0" algn="l" font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b="0" i="0" u="none" strike="noStrike" dirty="0">
                          <a:solidFill>
                            <a:schemeClr val="bg2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Radar Technology, IP69K Environmental rating, -40 to +65 operating temp., durable, lightweight power coated, cast aluminum housing, solid-state design</a:t>
                      </a:r>
                    </a:p>
                  </a:txBody>
                  <a:tcPr marL="85709" marR="85709" marT="1190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l" font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b="0" i="0" u="none" strike="noStrike" dirty="0">
                          <a:solidFill>
                            <a:schemeClr val="bg2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Immune to ambient weather or light conditions, prevents ingress of dust and liquids, operates with a wide temperature range in extreme environments, withstand harsh environments, no moving parts provides durability in high-shock &amp; vibration environments</a:t>
                      </a:r>
                    </a:p>
                  </a:txBody>
                  <a:tcPr marL="85709" marR="85709" marT="1190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l" font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b="0" i="0" u="none" strike="noStrike" dirty="0">
                          <a:solidFill>
                            <a:schemeClr val="bg2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Outperform optical and ultrasonic technologies in demanding conditions</a:t>
                      </a:r>
                    </a:p>
                  </a:txBody>
                  <a:tcPr marL="85709" marR="85709" marT="1190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50164136"/>
                  </a:ext>
                </a:extLst>
              </a:tr>
              <a:tr h="1202721">
                <a:tc>
                  <a:txBody>
                    <a:bodyPr/>
                    <a:lstStyle/>
                    <a:p>
                      <a:pPr marL="0" marR="0" algn="l" font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b="0" i="0" u="none" strike="noStrike" dirty="0">
                          <a:solidFill>
                            <a:schemeClr val="bg2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Integrated M4 mounting, real-time signal strength LED indicator, pulse pro IO, IO-Link Communication, bright LED indication, M12 quick disconnect</a:t>
                      </a:r>
                    </a:p>
                  </a:txBody>
                  <a:tcPr marL="85709" marR="85709" marT="1190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l" font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b="0" i="0" u="none" strike="noStrike" dirty="0">
                          <a:solidFill>
                            <a:schemeClr val="bg2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Enhanced mounting flexibility, fast and easy setup via PC GUI or remote input, simplify troubleshooting, immediate feedback or measurement or device output, integrate easily into most control systems, at-a-glance output status, industry standard for simple connections</a:t>
                      </a:r>
                    </a:p>
                  </a:txBody>
                  <a:tcPr marL="85709" marR="85709" marT="1190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l" font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b="0" i="0" u="none" strike="noStrike" dirty="0">
                          <a:solidFill>
                            <a:schemeClr val="bg2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Integrate simply and seamlessly with machine control systems</a:t>
                      </a:r>
                    </a:p>
                  </a:txBody>
                  <a:tcPr marL="85709" marR="85709" marT="1190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39658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7065912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40A9EB-9655-0CB2-DAFD-83BA14BFA1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Product Research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5E30E9C-3D40-6722-FE20-73D04B47E1DE}"/>
              </a:ext>
            </a:extLst>
          </p:cNvPr>
          <p:cNvSpPr txBox="1"/>
          <p:nvPr/>
        </p:nvSpPr>
        <p:spPr>
          <a:xfrm>
            <a:off x="191910" y="1680828"/>
            <a:ext cx="11808179" cy="3862596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marL="342900" marR="0" indent="-3429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US" sz="2000" b="1">
                <a:ea typeface="Calibri"/>
                <a:cs typeface="Arial"/>
              </a:rPr>
              <a:t>Who are top three primary competitors and </a:t>
            </a:r>
            <a:r>
              <a:rPr lang="en-US" sz="2000" b="1" u="sng">
                <a:ea typeface="Calibri"/>
                <a:cs typeface="Arial"/>
              </a:rPr>
              <a:t>product names / models</a:t>
            </a:r>
            <a:r>
              <a:rPr lang="en-US" sz="2000" b="1">
                <a:ea typeface="Calibri"/>
                <a:cs typeface="Arial"/>
              </a:rPr>
              <a:t> to compete with?</a:t>
            </a:r>
          </a:p>
          <a:p>
            <a:pPr marL="182880" indent="-182880">
              <a:lnSpc>
                <a:spcPct val="125000"/>
              </a:lnSpc>
              <a:buFont typeface="Arial" panose="020B0604020202020204" pitchFamily="34" charset="0"/>
              <a:buChar char="•"/>
            </a:pPr>
            <a:endParaRPr lang="en-US" sz="2000" b="1"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182880" marR="0" indent="-18288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n-US" sz="2000" b="1"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indent="-342900">
              <a:lnSpc>
                <a:spcPct val="125000"/>
              </a:lnSpc>
              <a:buFont typeface="Wingdings" panose="05000000000000000000" pitchFamily="2" charset="2"/>
              <a:buChar char="§"/>
            </a:pPr>
            <a:r>
              <a:rPr lang="en-US" sz="2000" b="1">
                <a:ea typeface="Calibri"/>
                <a:cs typeface="Arial"/>
              </a:rPr>
              <a:t>What other technologies does this product get compared against </a:t>
            </a:r>
            <a:r>
              <a:rPr lang="en-US" sz="1600" i="1">
                <a:solidFill>
                  <a:schemeClr val="tx1">
                    <a:lumMod val="60000"/>
                    <a:lumOff val="40000"/>
                  </a:schemeClr>
                </a:solidFill>
                <a:ea typeface="Calibri"/>
                <a:cs typeface="Arial"/>
              </a:rPr>
              <a:t>(i.e. Radar vs Ultrasonic, 3DTof vs Single Point Sensor)</a:t>
            </a:r>
            <a:endParaRPr lang="en-US" sz="2000" i="1">
              <a:solidFill>
                <a:schemeClr val="tx1">
                  <a:lumMod val="60000"/>
                  <a:lumOff val="40000"/>
                </a:schemeClr>
              </a:solidFill>
              <a:ea typeface="Calibri"/>
              <a:cs typeface="Arial"/>
            </a:endParaRPr>
          </a:p>
          <a:p>
            <a:pPr marL="182880" indent="-182880">
              <a:lnSpc>
                <a:spcPct val="125000"/>
              </a:lnSpc>
              <a:buFont typeface="Arial" panose="020B0604020202020204" pitchFamily="34" charset="0"/>
              <a:buChar char="•"/>
            </a:pPr>
            <a:endParaRPr lang="en-US" sz="2000" i="1"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182880" indent="-182880">
              <a:lnSpc>
                <a:spcPct val="125000"/>
              </a:lnSpc>
              <a:buFont typeface="Arial" panose="020B0604020202020204" pitchFamily="34" charset="0"/>
              <a:buChar char="•"/>
            </a:pPr>
            <a:endParaRPr lang="en-US" sz="2000" i="1"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indent="-342900">
              <a:lnSpc>
                <a:spcPct val="125000"/>
              </a:lnSpc>
              <a:buFont typeface="Wingdings" panose="05000000000000000000" pitchFamily="2" charset="2"/>
              <a:buChar char="§"/>
            </a:pPr>
            <a:r>
              <a:rPr lang="en-US" sz="2000" b="1">
                <a:ea typeface="Calibri"/>
                <a:cs typeface="Arial"/>
              </a:rPr>
              <a:t>What are the 2-3 c</a:t>
            </a:r>
            <a:r>
              <a:rPr lang="en-US" sz="2000" b="1">
                <a:effectLst/>
                <a:ea typeface="Calibri"/>
                <a:cs typeface="Arial"/>
              </a:rPr>
              <a:t>ore applications that this product was designed for?</a:t>
            </a:r>
          </a:p>
          <a:p>
            <a:pPr marL="182880" indent="-182880">
              <a:lnSpc>
                <a:spcPct val="125000"/>
              </a:lnSpc>
              <a:buFont typeface="Arial" panose="020B0604020202020204" pitchFamily="34" charset="0"/>
              <a:buChar char="•"/>
            </a:pPr>
            <a:endParaRPr lang="en-US" sz="2000" i="1"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R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endParaRPr lang="en-US" sz="2000" b="1"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640080" lvl="1" indent="-182880">
              <a:buFont typeface="Arial" panose="020B0604020202020204" pitchFamily="34" charset="0"/>
              <a:buChar char="•"/>
            </a:pPr>
            <a:endParaRPr lang="en-US" sz="2000"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130914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40A9EB-9655-0CB2-DAFD-83BA14BFA1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Product Roadmap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5E30E9C-3D40-6722-FE20-73D04B47E1DE}"/>
              </a:ext>
            </a:extLst>
          </p:cNvPr>
          <p:cNvSpPr txBox="1"/>
          <p:nvPr/>
        </p:nvSpPr>
        <p:spPr>
          <a:xfrm>
            <a:off x="383821" y="1460163"/>
            <a:ext cx="11350979" cy="3276282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b="1" dirty="0">
                <a:ea typeface="Calibri"/>
                <a:cs typeface="Calibri"/>
              </a:rPr>
              <a:t>Are there additional models coming in the next 3-6 months?</a:t>
            </a:r>
            <a:endParaRPr lang="en-US" sz="2000" b="1" dirty="0">
              <a:ea typeface="Calibri"/>
              <a:cs typeface="Arial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sz="2000" b="1">
              <a:ea typeface="Calibri"/>
              <a:cs typeface="Arial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sz="2000" b="1">
              <a:ea typeface="Calibri"/>
              <a:cs typeface="Arial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b="1" dirty="0">
                <a:effectLst/>
                <a:ea typeface="Calibri"/>
                <a:cs typeface="Arial"/>
              </a:rPr>
              <a:t>Does this enhance or create a new solution with </a:t>
            </a:r>
            <a:r>
              <a:rPr lang="en-US" sz="2000" b="1" dirty="0">
                <a:ea typeface="Calibri"/>
                <a:cs typeface="Arial"/>
              </a:rPr>
              <a:t>a complementary</a:t>
            </a:r>
            <a:r>
              <a:rPr lang="en-US" sz="2000" b="1" dirty="0">
                <a:effectLst/>
                <a:ea typeface="Calibri"/>
                <a:cs typeface="Arial"/>
              </a:rPr>
              <a:t> </a:t>
            </a:r>
            <a:r>
              <a:rPr lang="en-US" sz="2000" b="1" dirty="0">
                <a:ea typeface="Calibri"/>
                <a:cs typeface="Arial"/>
              </a:rPr>
              <a:t>Banner </a:t>
            </a:r>
            <a:r>
              <a:rPr lang="en-US" sz="2000" b="1" dirty="0">
                <a:effectLst/>
                <a:ea typeface="Calibri"/>
                <a:cs typeface="Arial"/>
              </a:rPr>
              <a:t>product?</a:t>
            </a:r>
            <a:endParaRPr lang="en-US" dirty="0"/>
          </a:p>
          <a:p>
            <a:pPr marL="285750" marR="0" indent="-28575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n-US" sz="2000" b="1">
              <a:effectLst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285750" marR="0" indent="-28575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n-US" sz="2000" b="1"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b="1" dirty="0">
                <a:ea typeface="Calibri"/>
                <a:cs typeface="Arial"/>
              </a:rPr>
              <a:t>If applicable, what Banner product is this replacing?</a:t>
            </a:r>
          </a:p>
        </p:txBody>
      </p:sp>
    </p:spTree>
    <p:extLst>
      <p:ext uri="{BB962C8B-B14F-4D97-AF65-F5344CB8AC3E}">
        <p14:creationId xmlns:p14="http://schemas.microsoft.com/office/powerpoint/2010/main" val="423934917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40A9EB-9655-0CB2-DAFD-83BA14BFA1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91440" tIns="45720" rIns="91440" bIns="45720" anchor="ctr"/>
          <a:lstStyle/>
          <a:p>
            <a:r>
              <a:rPr lang="en-US">
                <a:latin typeface="Calibri"/>
                <a:ea typeface="Calibri"/>
                <a:cs typeface="Arial"/>
              </a:rPr>
              <a:t>Key Dates</a:t>
            </a:r>
            <a:endParaRPr lang="en-US">
              <a:ea typeface="Calibri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7162CEE-EA06-3CE3-84FB-69EF1C5060CB}"/>
              </a:ext>
            </a:extLst>
          </p:cNvPr>
          <p:cNvSpPr txBox="1"/>
          <p:nvPr/>
        </p:nvSpPr>
        <p:spPr>
          <a:xfrm>
            <a:off x="496944" y="1664706"/>
            <a:ext cx="10131778" cy="3445559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000" b="1" dirty="0">
                <a:ea typeface="Calibri"/>
                <a:cs typeface="Arial"/>
              </a:rPr>
              <a:t>Is this a global launch? </a:t>
            </a:r>
            <a:r>
              <a:rPr lang="en-US" sz="2000" i="1" dirty="0">
                <a:ea typeface="Calibri"/>
                <a:cs typeface="Arial"/>
              </a:rPr>
              <a:t>If not, specify countries that will be excluded.</a:t>
            </a:r>
            <a:endParaRPr lang="en-US" sz="2000" i="1" dirty="0"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endParaRPr lang="en-US" sz="2000" b="1">
              <a:cs typeface="Arial" panose="020B0604020202020204" pitchFamily="34" charset="0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000" b="1" dirty="0">
                <a:cs typeface="Arial"/>
              </a:rPr>
              <a:t>Manufacturing Launch date:</a:t>
            </a:r>
            <a:endParaRPr lang="en-US" sz="2000" b="1" dirty="0">
              <a:ea typeface="Calibri"/>
              <a:cs typeface="Arial"/>
            </a:endParaRPr>
          </a:p>
          <a:p>
            <a:pPr marR="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</a:pPr>
            <a:endParaRPr lang="en-US" sz="2000" b="1">
              <a:effectLst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14999"/>
              </a:lnSpc>
            </a:pPr>
            <a:r>
              <a:rPr lang="en-US" sz="2000" b="1" dirty="0">
                <a:ea typeface="Calibri"/>
                <a:cs typeface="Arial"/>
              </a:rPr>
              <a:t>Sales awareness date (min 1 week after MFG launch): </a:t>
            </a:r>
            <a:r>
              <a:rPr lang="en-US" sz="2000" i="1" dirty="0">
                <a:solidFill>
                  <a:schemeClr val="tx1">
                    <a:lumMod val="60000"/>
                    <a:lumOff val="40000"/>
                  </a:schemeClr>
                </a:solidFill>
                <a:ea typeface="Calibri"/>
                <a:cs typeface="Arial"/>
              </a:rPr>
              <a:t>to be determined in kick off meeting</a:t>
            </a:r>
          </a:p>
          <a:p>
            <a:pPr>
              <a:lnSpc>
                <a:spcPct val="114999"/>
              </a:lnSpc>
            </a:pPr>
            <a:endParaRPr lang="en-US" sz="2000" b="1">
              <a:ea typeface="Calibri"/>
              <a:cs typeface="Arial"/>
            </a:endParaRPr>
          </a:p>
          <a:p>
            <a:pPr>
              <a:lnSpc>
                <a:spcPct val="114999"/>
              </a:lnSpc>
            </a:pPr>
            <a:r>
              <a:rPr lang="en-US" sz="2000" b="1" dirty="0">
                <a:ea typeface="Calibri"/>
                <a:cs typeface="Arial"/>
              </a:rPr>
              <a:t>Product launch date(min 2 </a:t>
            </a:r>
            <a:r>
              <a:rPr lang="en-US" sz="2000" b="1" dirty="0">
                <a:solidFill>
                  <a:srgbClr val="4F4F4F"/>
                </a:solidFill>
                <a:ea typeface="Calibri"/>
                <a:cs typeface="Arial"/>
              </a:rPr>
              <a:t>weeks after sales awareness): </a:t>
            </a:r>
            <a:r>
              <a:rPr lang="en-US" sz="2000" i="1" dirty="0">
                <a:solidFill>
                  <a:schemeClr val="tx1">
                    <a:lumMod val="60000"/>
                    <a:lumOff val="40000"/>
                  </a:schemeClr>
                </a:solidFill>
                <a:ea typeface="Calibri"/>
                <a:cs typeface="Calibri"/>
              </a:rPr>
              <a:t>to be determined in kick off meeting</a:t>
            </a:r>
            <a:endParaRPr lang="en-US" sz="2000" b="1" dirty="0">
              <a:solidFill>
                <a:schemeClr val="tx1">
                  <a:lumMod val="60000"/>
                  <a:lumOff val="40000"/>
                </a:schemeClr>
              </a:solidFill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14999"/>
              </a:lnSpc>
            </a:pPr>
            <a:endParaRPr lang="en-US" sz="2000" b="1"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endParaRPr lang="en-US" sz="2000"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2878126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516224-2443-D749-61EC-307C0EFA064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057276" y="1240326"/>
            <a:ext cx="8696326" cy="4936008"/>
          </a:xfrm>
        </p:spPr>
        <p:txBody>
          <a:bodyPr lIns="91440" tIns="45720" rIns="91440" bIns="45720" anchor="t">
            <a:normAutofit/>
          </a:bodyPr>
          <a:lstStyle/>
          <a:p>
            <a:r>
              <a:rPr lang="en-US" dirty="0">
                <a:latin typeface="Calibri"/>
                <a:ea typeface="Calibri"/>
                <a:cs typeface="Arial"/>
              </a:rPr>
              <a:t>How much existing knowledge does our sales team (think about both Banner and the distributor salespeople) have?</a:t>
            </a:r>
          </a:p>
          <a:p>
            <a:pPr lvl="1"/>
            <a:r>
              <a:rPr lang="en-US" dirty="0">
                <a:latin typeface="Calibri"/>
                <a:ea typeface="Calibri"/>
                <a:cs typeface="Arial"/>
              </a:rPr>
              <a:t>How can we best equip them for this product?</a:t>
            </a:r>
          </a:p>
          <a:p>
            <a:r>
              <a:rPr lang="en-US" dirty="0">
                <a:latin typeface="Calibri"/>
                <a:ea typeface="Calibri"/>
                <a:cs typeface="Arial"/>
              </a:rPr>
              <a:t>Have customers seen a product like this before? How unique is it?</a:t>
            </a:r>
          </a:p>
          <a:p>
            <a:pPr lvl="1"/>
            <a:r>
              <a:rPr lang="en-US" dirty="0">
                <a:latin typeface="Calibri"/>
                <a:ea typeface="Calibri"/>
                <a:cs typeface="Arial"/>
              </a:rPr>
              <a:t>If so, which products are most similar?</a:t>
            </a:r>
          </a:p>
          <a:p>
            <a:r>
              <a:rPr lang="en-US" dirty="0">
                <a:latin typeface="Calibri"/>
                <a:ea typeface="Calibri"/>
                <a:cs typeface="Arial"/>
              </a:rPr>
              <a:t>Is this product a strategic launch? There is a lot of criteria here, it is subjective and based on the potential impact of the product and its importance to your overall division.</a:t>
            </a:r>
          </a:p>
          <a:p>
            <a:r>
              <a:rPr lang="en-US" dirty="0">
                <a:latin typeface="Calibri"/>
                <a:ea typeface="Calibri"/>
                <a:cs typeface="Arial"/>
              </a:rPr>
              <a:t>What differentiates this product/stands out among competitors? What are the top three unique selling points?</a:t>
            </a:r>
          </a:p>
          <a:p>
            <a:r>
              <a:rPr lang="en-US" dirty="0">
                <a:latin typeface="Calibri"/>
                <a:ea typeface="Calibri"/>
                <a:cs typeface="Arial"/>
              </a:rPr>
              <a:t>What complementary Banner products might we see in the future with this product?</a:t>
            </a:r>
          </a:p>
          <a:p>
            <a:endParaRPr lang="en-US" dirty="0">
              <a:ea typeface="Calibri"/>
            </a:endParaRPr>
          </a:p>
          <a:p>
            <a:endParaRPr lang="en-US" dirty="0">
              <a:ea typeface="Calibri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F856190-9A09-72AB-DCB8-1DD5F6AA48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91440" tIns="45720" rIns="91440" bIns="45720" anchor="ctr"/>
          <a:lstStyle/>
          <a:p>
            <a:r>
              <a:rPr lang="en-US">
                <a:latin typeface="Calibri"/>
                <a:ea typeface="Calibri"/>
                <a:cs typeface="Arial"/>
              </a:rPr>
              <a:t>Additional questions to factor in</a:t>
            </a:r>
            <a:endParaRPr lang="en-US">
              <a:ea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205272662"/>
      </p:ext>
    </p:extLst>
  </p:cSld>
  <p:clrMapOvr>
    <a:masterClrMapping/>
  </p:clrMapOvr>
</p:sld>
</file>

<file path=ppt/theme/theme1.xml><?xml version="1.0" encoding="utf-8"?>
<a:theme xmlns:a="http://schemas.openxmlformats.org/drawingml/2006/main" name="CORP_PPT_TEMPLATE 2016">
  <a:themeElements>
    <a:clrScheme name="2020">
      <a:dk1>
        <a:srgbClr val="4F4F4F"/>
      </a:dk1>
      <a:lt1>
        <a:srgbClr val="F2F2F2"/>
      </a:lt1>
      <a:dk2>
        <a:srgbClr val="4F4F4F"/>
      </a:dk2>
      <a:lt2>
        <a:srgbClr val="FFFFFF"/>
      </a:lt2>
      <a:accent1>
        <a:srgbClr val="FFD600"/>
      </a:accent1>
      <a:accent2>
        <a:srgbClr val="D56509"/>
      </a:accent2>
      <a:accent3>
        <a:srgbClr val="B00000"/>
      </a:accent3>
      <a:accent4>
        <a:srgbClr val="678034"/>
      </a:accent4>
      <a:accent5>
        <a:srgbClr val="296D7F"/>
      </a:accent5>
      <a:accent6>
        <a:srgbClr val="4F3D65"/>
      </a:accent6>
      <a:hlink>
        <a:srgbClr val="296D7F"/>
      </a:hlink>
      <a:folHlink>
        <a:srgbClr val="B00000"/>
      </a:folHlink>
    </a:clrScheme>
    <a:fontScheme name="Calibri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dirty="0">
            <a:latin typeface="+mj-lt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1_CORP_PPT_TEMPLATE 2016">
  <a:themeElements>
    <a:clrScheme name="2020">
      <a:dk1>
        <a:srgbClr val="4F4F4F"/>
      </a:dk1>
      <a:lt1>
        <a:srgbClr val="F2F2F2"/>
      </a:lt1>
      <a:dk2>
        <a:srgbClr val="4F4F4F"/>
      </a:dk2>
      <a:lt2>
        <a:srgbClr val="FFFFFF"/>
      </a:lt2>
      <a:accent1>
        <a:srgbClr val="FFD600"/>
      </a:accent1>
      <a:accent2>
        <a:srgbClr val="D56509"/>
      </a:accent2>
      <a:accent3>
        <a:srgbClr val="B00000"/>
      </a:accent3>
      <a:accent4>
        <a:srgbClr val="678034"/>
      </a:accent4>
      <a:accent5>
        <a:srgbClr val="296D7F"/>
      </a:accent5>
      <a:accent6>
        <a:srgbClr val="4F3D65"/>
      </a:accent6>
      <a:hlink>
        <a:srgbClr val="296D7F"/>
      </a:hlink>
      <a:folHlink>
        <a:srgbClr val="B00000"/>
      </a:folHlink>
    </a:clrScheme>
    <a:fontScheme name="Calibri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dirty="0">
            <a:latin typeface="+mj-lt"/>
          </a:defRPr>
        </a:defPPr>
      </a:lstStyle>
    </a:tx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EC39564A1593E44B99A4A67B2316E32" ma:contentTypeVersion="16" ma:contentTypeDescription="Create a new document." ma:contentTypeScope="" ma:versionID="0b0197ff9b3897816dde3260611dfcc1">
  <xsd:schema xmlns:xsd="http://www.w3.org/2001/XMLSchema" xmlns:xs="http://www.w3.org/2001/XMLSchema" xmlns:p="http://schemas.microsoft.com/office/2006/metadata/properties" xmlns:ns2="a5922b22-00be-4893-8a70-17b141206d35" xmlns:ns3="00717a78-10f3-4d88-8308-6056fc09aa0a" targetNamespace="http://schemas.microsoft.com/office/2006/metadata/properties" ma:root="true" ma:fieldsID="ec32eea7d7746e4687ab1ae3cfab2377" ns2:_="" ns3:_="">
    <xsd:import namespace="a5922b22-00be-4893-8a70-17b141206d35"/>
    <xsd:import namespace="00717a78-10f3-4d88-8308-6056fc09aa0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2:MediaLengthInSecond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5922b22-00be-4893-8a70-17b141206d3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15" nillable="true" ma:taxonomy="true" ma:internalName="lcf76f155ced4ddcb4097134ff3c332f" ma:taxonomyFieldName="MediaServiceImageTags" ma:displayName="Image Tags" ma:readOnly="false" ma:fieldId="{5cf76f15-5ced-4ddc-b409-7134ff3c332f}" ma:taxonomyMulti="true" ma:sspId="920e507f-1c28-4ba2-8f32-1f8f86a36ec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9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0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21" nillable="true" ma:displayName="Location" ma:internalName="MediaServiceLocation" ma:readOnly="true">
      <xsd:simpleType>
        <xsd:restriction base="dms:Text"/>
      </xsd:simpleType>
    </xsd:element>
    <xsd:element name="MediaLengthInSeconds" ma:index="22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bjectDetectorVersions" ma:index="23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0717a78-10f3-4d88-8308-6056fc09aa0a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6" nillable="true" ma:displayName="Taxonomy Catch All Column" ma:hidden="true" ma:list="{f53e3748-ca2d-46d1-bb22-9191dd80c83c}" ma:internalName="TaxCatchAll" ma:showField="CatchAllData" ma:web="00717a78-10f3-4d88-8308-6056fc09aa0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00717a78-10f3-4d88-8308-6056fc09aa0a" xsi:nil="true"/>
    <lcf76f155ced4ddcb4097134ff3c332f xmlns="a5922b22-00be-4893-8a70-17b141206d35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DBBB9AAD-861D-493F-A5C1-932D62FFF5CC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EA70095-30EB-4EA3-AB0E-CC40FF2D870C}">
  <ds:schemaRefs>
    <ds:schemaRef ds:uri="00717a78-10f3-4d88-8308-6056fc09aa0a"/>
    <ds:schemaRef ds:uri="a5922b22-00be-4893-8a70-17b141206d35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1728649F-8C86-435F-BC80-5701F16FBAAC}">
  <ds:schemaRefs>
    <ds:schemaRef ds:uri="http://schemas.microsoft.com/office/2006/metadata/properties"/>
    <ds:schemaRef ds:uri="http://purl.org/dc/terms/"/>
    <ds:schemaRef ds:uri="a5922b22-00be-4893-8a70-17b141206d35"/>
    <ds:schemaRef ds:uri="http://purl.org/dc/elements/1.1/"/>
    <ds:schemaRef ds:uri="http://schemas.openxmlformats.org/package/2006/metadata/core-properties"/>
    <ds:schemaRef ds:uri="http://schemas.microsoft.com/office/2006/documentManagement/types"/>
    <ds:schemaRef ds:uri="http://purl.org/dc/dcmitype/"/>
    <ds:schemaRef ds:uri="http://schemas.microsoft.com/office/infopath/2007/PartnerControls"/>
    <ds:schemaRef ds:uri="00717a78-10f3-4d88-8308-6056fc09aa0a"/>
    <ds:schemaRef ds:uri="http://www.w3.org/XML/1998/namespace"/>
  </ds:schemaRefs>
</ds:datastoreItem>
</file>

<file path=docMetadata/LabelInfo.xml><?xml version="1.0" encoding="utf-8"?>
<clbl:labelList xmlns:clbl="http://schemas.microsoft.com/office/2020/mipLabelMetadata">
  <clbl:label id="{c9e464ea-97d9-48d7-9ea3-bcd332d905a2}" enabled="0" method="" siteId="{c9e464ea-97d9-48d7-9ea3-bcd332d905a2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16122</TotalTime>
  <Words>711</Words>
  <Application>Microsoft Office PowerPoint</Application>
  <PresentationFormat>Widescreen</PresentationFormat>
  <Paragraphs>70</Paragraphs>
  <Slides>9</Slides>
  <Notes>1</Notes>
  <HiddenSlides>1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9</vt:i4>
      </vt:variant>
    </vt:vector>
  </HeadingPairs>
  <TitlesOfParts>
    <vt:vector size="11" baseType="lpstr">
      <vt:lpstr>CORP_PPT_TEMPLATE 2016</vt:lpstr>
      <vt:lpstr>1_CORP_PPT_TEMPLATE 2016</vt:lpstr>
      <vt:lpstr>PowerPoint Presentation</vt:lpstr>
      <vt:lpstr>Product Overview</vt:lpstr>
      <vt:lpstr>Target Audience </vt:lpstr>
      <vt:lpstr>Target Market</vt:lpstr>
      <vt:lpstr>Product Feature, Advantages, Benefits </vt:lpstr>
      <vt:lpstr>Product Research</vt:lpstr>
      <vt:lpstr>Product Roadmap</vt:lpstr>
      <vt:lpstr>Key Dates</vt:lpstr>
      <vt:lpstr>Additional questions to factor in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Matt Michelotti</dc:creator>
  <cp:lastModifiedBy>Matt Michelotti</cp:lastModifiedBy>
  <cp:revision>77</cp:revision>
  <dcterms:created xsi:type="dcterms:W3CDTF">2023-10-17T20:32:41Z</dcterms:created>
  <dcterms:modified xsi:type="dcterms:W3CDTF">2025-09-19T17:51:01Z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0x0101005EC39564A1593E44B99A4A67B2316E32</vt:lpwstr>
  </property>
  <property fmtid="{D5CDD505-2E9C-101B-9397-08002B2CF9AE}" pid="3" name="MediaServiceImageTags">
    <vt:lpwstr/>
  </property>
</Properties>
</file>