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notesMasterIdLst>
    <p:notesMasterId r:id="rId28"/>
  </p:notesMasterIdLst>
  <p:handoutMasterIdLst>
    <p:handoutMasterId r:id="rId29"/>
  </p:handoutMasterIdLst>
  <p:sldIdLst>
    <p:sldId id="320" r:id="rId5"/>
    <p:sldId id="1797" r:id="rId6"/>
    <p:sldId id="1808" r:id="rId7"/>
    <p:sldId id="1806" r:id="rId8"/>
    <p:sldId id="1807" r:id="rId9"/>
    <p:sldId id="1810" r:id="rId10"/>
    <p:sldId id="1811" r:id="rId11"/>
    <p:sldId id="260" r:id="rId12"/>
    <p:sldId id="261" r:id="rId13"/>
    <p:sldId id="916" r:id="rId14"/>
    <p:sldId id="884" r:id="rId15"/>
    <p:sldId id="912" r:id="rId16"/>
    <p:sldId id="826" r:id="rId17"/>
    <p:sldId id="1794" r:id="rId18"/>
    <p:sldId id="1799" r:id="rId19"/>
    <p:sldId id="1812" r:id="rId20"/>
    <p:sldId id="1800" r:id="rId21"/>
    <p:sldId id="1813" r:id="rId22"/>
    <p:sldId id="1814" r:id="rId23"/>
    <p:sldId id="1815" r:id="rId24"/>
    <p:sldId id="1801" r:id="rId25"/>
    <p:sldId id="1816" r:id="rId26"/>
    <p:sldId id="1804" r:id="rId27"/>
  </p:sldIdLst>
  <p:sldSz cx="12192000" cy="6858000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F1FFD1D-56B8-4AC8-8CCE-59CA69602CC0}">
          <p14:sldIdLst>
            <p14:sldId id="320"/>
            <p14:sldId id="1797"/>
            <p14:sldId id="1808"/>
            <p14:sldId id="1806"/>
            <p14:sldId id="1807"/>
            <p14:sldId id="1810"/>
            <p14:sldId id="1811"/>
            <p14:sldId id="260"/>
            <p14:sldId id="261"/>
            <p14:sldId id="916"/>
            <p14:sldId id="884"/>
            <p14:sldId id="912"/>
            <p14:sldId id="826"/>
            <p14:sldId id="1794"/>
            <p14:sldId id="1799"/>
            <p14:sldId id="1812"/>
            <p14:sldId id="1800"/>
            <p14:sldId id="1813"/>
            <p14:sldId id="1814"/>
            <p14:sldId id="1815"/>
            <p14:sldId id="1801"/>
            <p14:sldId id="1816"/>
            <p14:sldId id="18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orient="horz" pos="1584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115" userDrawn="1">
          <p15:clr>
            <a:srgbClr val="A4A3A4"/>
          </p15:clr>
        </p15:guide>
        <p15:guide id="5" pos="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Heine" initials="PH" lastIdx="2" clrIdx="0">
    <p:extLst>
      <p:ext uri="{19B8F6BF-5375-455C-9EA6-DF929625EA0E}">
        <p15:presenceInfo xmlns:p15="http://schemas.microsoft.com/office/powerpoint/2012/main" userId="S::pheine@bannerengineering.com::aad4b701-75d7-4182-ac6a-f7ee9670812c" providerId="AD"/>
      </p:ext>
    </p:extLst>
  </p:cmAuthor>
  <p:cmAuthor id="2" name="Ryan Carlson" initials="RC" lastIdx="1" clrIdx="1">
    <p:extLst>
      <p:ext uri="{19B8F6BF-5375-455C-9EA6-DF929625EA0E}">
        <p15:presenceInfo xmlns:p15="http://schemas.microsoft.com/office/powerpoint/2012/main" userId="S::ryancarlson@bannerengineering.com::ab2151fc-fd74-4e10-b14f-6205fe4fdc2a" providerId="AD"/>
      </p:ext>
    </p:extLst>
  </p:cmAuthor>
  <p:cmAuthor id="3" name="Dan Colvin" initials="DC" lastIdx="1" clrIdx="2">
    <p:extLst>
      <p:ext uri="{19B8F6BF-5375-455C-9EA6-DF929625EA0E}">
        <p15:presenceInfo xmlns:p15="http://schemas.microsoft.com/office/powerpoint/2012/main" userId="S::DColvin@bannerengineering.com::06b59db9-88fb-4d4c-910e-5e1ee45767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F8F9"/>
    <a:srgbClr val="F8F8F8"/>
    <a:srgbClr val="333333"/>
    <a:srgbClr val="FFD600"/>
    <a:srgbClr val="000000"/>
    <a:srgbClr val="0033CC"/>
    <a:srgbClr val="4E4F4F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FD36A-378E-49C9-9259-59023EC263E5}" v="90" dt="2020-08-11T01:41:07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1296"/>
        <p:guide orient="horz" pos="1584"/>
        <p:guide pos="3840"/>
        <p:guide pos="7115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E17B3B-5FB6-446A-BE5A-B9A8C3AD3B6F}" type="doc">
      <dgm:prSet loTypeId="urn:microsoft.com/office/officeart/2005/8/layout/cycle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B5C09CF-9867-40E0-9FE0-29EA9DA5129A}">
      <dgm:prSet phldrT="[Text]"/>
      <dgm:spPr/>
      <dgm:t>
        <a:bodyPr/>
        <a:lstStyle/>
        <a:p>
          <a:r>
            <a:rPr lang="en-US" dirty="0"/>
            <a:t>Production Rates</a:t>
          </a:r>
        </a:p>
      </dgm:t>
    </dgm:pt>
    <dgm:pt modelId="{8613E0D2-1854-4450-BDE8-54FDBEFF28F0}" type="parTrans" cxnId="{7373DF09-3DB0-441B-8203-1653F5BD2C82}">
      <dgm:prSet/>
      <dgm:spPr/>
      <dgm:t>
        <a:bodyPr/>
        <a:lstStyle/>
        <a:p>
          <a:endParaRPr lang="en-US"/>
        </a:p>
      </dgm:t>
    </dgm:pt>
    <dgm:pt modelId="{28954AFD-F8C6-4B30-8F9B-1F5D6983F348}" type="sibTrans" cxnId="{7373DF09-3DB0-441B-8203-1653F5BD2C82}">
      <dgm:prSet/>
      <dgm:spPr/>
      <dgm:t>
        <a:bodyPr/>
        <a:lstStyle/>
        <a:p>
          <a:endParaRPr lang="en-US"/>
        </a:p>
      </dgm:t>
    </dgm:pt>
    <dgm:pt modelId="{CBBA2604-F2A4-4AEC-8F58-56291E35CF1F}">
      <dgm:prSet phldrT="[Text]"/>
      <dgm:spPr/>
      <dgm:t>
        <a:bodyPr/>
        <a:lstStyle/>
        <a:p>
          <a:r>
            <a:rPr lang="en-US" dirty="0"/>
            <a:t>Accuracy and Quality</a:t>
          </a:r>
        </a:p>
      </dgm:t>
    </dgm:pt>
    <dgm:pt modelId="{26B909F9-52F0-4F36-8EAE-AC190349DF1D}" type="parTrans" cxnId="{F9E01134-88CA-43DE-BC8D-454B9459F211}">
      <dgm:prSet/>
      <dgm:spPr/>
      <dgm:t>
        <a:bodyPr/>
        <a:lstStyle/>
        <a:p>
          <a:endParaRPr lang="en-US"/>
        </a:p>
      </dgm:t>
    </dgm:pt>
    <dgm:pt modelId="{75068AAA-56DB-4D61-B635-DF31F047A004}" type="sibTrans" cxnId="{F9E01134-88CA-43DE-BC8D-454B9459F211}">
      <dgm:prSet/>
      <dgm:spPr/>
      <dgm:t>
        <a:bodyPr/>
        <a:lstStyle/>
        <a:p>
          <a:endParaRPr lang="en-US"/>
        </a:p>
      </dgm:t>
    </dgm:pt>
    <dgm:pt modelId="{9B1E5DAB-CF14-4283-B741-165068D9C039}">
      <dgm:prSet phldrT="[Text]"/>
      <dgm:spPr/>
      <dgm:t>
        <a:bodyPr/>
        <a:lstStyle/>
        <a:p>
          <a:r>
            <a:rPr lang="en-US" dirty="0"/>
            <a:t>Training Speed</a:t>
          </a:r>
        </a:p>
      </dgm:t>
    </dgm:pt>
    <dgm:pt modelId="{268F7521-EE9D-465E-8881-06FAE794552D}" type="parTrans" cxnId="{16DB5665-DC85-4828-8227-DB92CAA69CAF}">
      <dgm:prSet/>
      <dgm:spPr/>
      <dgm:t>
        <a:bodyPr/>
        <a:lstStyle/>
        <a:p>
          <a:endParaRPr lang="en-US"/>
        </a:p>
      </dgm:t>
    </dgm:pt>
    <dgm:pt modelId="{9C76A8CB-81C2-4F8A-8A32-C6BB6E4F6233}" type="sibTrans" cxnId="{16DB5665-DC85-4828-8227-DB92CAA69CAF}">
      <dgm:prSet/>
      <dgm:spPr/>
      <dgm:t>
        <a:bodyPr/>
        <a:lstStyle/>
        <a:p>
          <a:endParaRPr lang="en-US"/>
        </a:p>
      </dgm:t>
    </dgm:pt>
    <dgm:pt modelId="{299C65CF-8DBA-465E-A852-EDD1ED5E7328}">
      <dgm:prSet phldrT="[Text]"/>
      <dgm:spPr/>
      <dgm:t>
        <a:bodyPr/>
        <a:lstStyle/>
        <a:p>
          <a:r>
            <a:rPr lang="en-US" dirty="0"/>
            <a:t>Restock Time</a:t>
          </a:r>
        </a:p>
      </dgm:t>
    </dgm:pt>
    <dgm:pt modelId="{614A5C56-19E8-4F0C-A9FF-70DDE5204320}" type="parTrans" cxnId="{B528F260-1A53-432A-9F56-69553A757401}">
      <dgm:prSet/>
      <dgm:spPr/>
      <dgm:t>
        <a:bodyPr/>
        <a:lstStyle/>
        <a:p>
          <a:endParaRPr lang="en-US"/>
        </a:p>
      </dgm:t>
    </dgm:pt>
    <dgm:pt modelId="{528358F9-61DE-4BE9-BD34-CDAEDD31E7F0}" type="sibTrans" cxnId="{B528F260-1A53-432A-9F56-69553A757401}">
      <dgm:prSet/>
      <dgm:spPr/>
      <dgm:t>
        <a:bodyPr/>
        <a:lstStyle/>
        <a:p>
          <a:endParaRPr lang="en-US"/>
        </a:p>
      </dgm:t>
    </dgm:pt>
    <dgm:pt modelId="{CBF495E6-C383-47C8-9A66-8FC3D6C22E1E}">
      <dgm:prSet phldrT="[Text]"/>
      <dgm:spPr/>
      <dgm:t>
        <a:bodyPr/>
        <a:lstStyle/>
        <a:p>
          <a:r>
            <a:rPr lang="en-US" dirty="0"/>
            <a:t>Labor Expense</a:t>
          </a:r>
        </a:p>
      </dgm:t>
    </dgm:pt>
    <dgm:pt modelId="{F0C7286A-6B9A-4342-8F43-16B4673DD12E}" type="parTrans" cxnId="{9D7019B9-E305-40DD-9923-6F33EBCB2842}">
      <dgm:prSet/>
      <dgm:spPr/>
      <dgm:t>
        <a:bodyPr/>
        <a:lstStyle/>
        <a:p>
          <a:endParaRPr lang="en-US"/>
        </a:p>
      </dgm:t>
    </dgm:pt>
    <dgm:pt modelId="{3715B692-3FF7-4435-903F-209D827068D7}" type="sibTrans" cxnId="{9D7019B9-E305-40DD-9923-6F33EBCB2842}">
      <dgm:prSet/>
      <dgm:spPr/>
      <dgm:t>
        <a:bodyPr/>
        <a:lstStyle/>
        <a:p>
          <a:endParaRPr lang="en-US"/>
        </a:p>
      </dgm:t>
    </dgm:pt>
    <dgm:pt modelId="{281CC3AD-20B7-41CE-B1B0-808115E07FE8}" type="pres">
      <dgm:prSet presAssocID="{60E17B3B-5FB6-446A-BE5A-B9A8C3AD3B6F}" presName="cycle" presStyleCnt="0">
        <dgm:presLayoutVars>
          <dgm:dir/>
          <dgm:resizeHandles val="exact"/>
        </dgm:presLayoutVars>
      </dgm:prSet>
      <dgm:spPr/>
    </dgm:pt>
    <dgm:pt modelId="{4CA4D598-FA54-46B8-874C-5A9F48B69BB6}" type="pres">
      <dgm:prSet presAssocID="{BB5C09CF-9867-40E0-9FE0-29EA9DA5129A}" presName="node" presStyleLbl="node1" presStyleIdx="0" presStyleCnt="5">
        <dgm:presLayoutVars>
          <dgm:bulletEnabled val="1"/>
        </dgm:presLayoutVars>
      </dgm:prSet>
      <dgm:spPr/>
    </dgm:pt>
    <dgm:pt modelId="{18638A32-6594-4677-9D1D-55BE7ED928B0}" type="pres">
      <dgm:prSet presAssocID="{BB5C09CF-9867-40E0-9FE0-29EA9DA5129A}" presName="spNode" presStyleCnt="0"/>
      <dgm:spPr/>
    </dgm:pt>
    <dgm:pt modelId="{A86C27AC-D119-4ECB-9748-AEF28BDE9362}" type="pres">
      <dgm:prSet presAssocID="{28954AFD-F8C6-4B30-8F9B-1F5D6983F348}" presName="sibTrans" presStyleLbl="sibTrans1D1" presStyleIdx="0" presStyleCnt="5"/>
      <dgm:spPr/>
    </dgm:pt>
    <dgm:pt modelId="{C50DAEA9-ADA3-49FE-92BE-D544C48B4EB8}" type="pres">
      <dgm:prSet presAssocID="{CBBA2604-F2A4-4AEC-8F58-56291E35CF1F}" presName="node" presStyleLbl="node1" presStyleIdx="1" presStyleCnt="5">
        <dgm:presLayoutVars>
          <dgm:bulletEnabled val="1"/>
        </dgm:presLayoutVars>
      </dgm:prSet>
      <dgm:spPr/>
    </dgm:pt>
    <dgm:pt modelId="{AF051710-A7EF-4D2D-BD09-C6DCD218BEA1}" type="pres">
      <dgm:prSet presAssocID="{CBBA2604-F2A4-4AEC-8F58-56291E35CF1F}" presName="spNode" presStyleCnt="0"/>
      <dgm:spPr/>
    </dgm:pt>
    <dgm:pt modelId="{7B67D5A3-6288-4C62-9383-346609D148C9}" type="pres">
      <dgm:prSet presAssocID="{75068AAA-56DB-4D61-B635-DF31F047A004}" presName="sibTrans" presStyleLbl="sibTrans1D1" presStyleIdx="1" presStyleCnt="5"/>
      <dgm:spPr/>
    </dgm:pt>
    <dgm:pt modelId="{75C678E2-D4CB-4DC0-95F7-67F51D4972CF}" type="pres">
      <dgm:prSet presAssocID="{9B1E5DAB-CF14-4283-B741-165068D9C039}" presName="node" presStyleLbl="node1" presStyleIdx="2" presStyleCnt="5">
        <dgm:presLayoutVars>
          <dgm:bulletEnabled val="1"/>
        </dgm:presLayoutVars>
      </dgm:prSet>
      <dgm:spPr/>
    </dgm:pt>
    <dgm:pt modelId="{6DE6EFF6-2531-4C33-A893-034B1F816469}" type="pres">
      <dgm:prSet presAssocID="{9B1E5DAB-CF14-4283-B741-165068D9C039}" presName="spNode" presStyleCnt="0"/>
      <dgm:spPr/>
    </dgm:pt>
    <dgm:pt modelId="{F544940A-5113-49AA-A4C4-E7420EB57FC8}" type="pres">
      <dgm:prSet presAssocID="{9C76A8CB-81C2-4F8A-8A32-C6BB6E4F6233}" presName="sibTrans" presStyleLbl="sibTrans1D1" presStyleIdx="2" presStyleCnt="5"/>
      <dgm:spPr/>
    </dgm:pt>
    <dgm:pt modelId="{BAD3B60A-BABB-43B6-9411-DB0303986C7E}" type="pres">
      <dgm:prSet presAssocID="{299C65CF-8DBA-465E-A852-EDD1ED5E7328}" presName="node" presStyleLbl="node1" presStyleIdx="3" presStyleCnt="5">
        <dgm:presLayoutVars>
          <dgm:bulletEnabled val="1"/>
        </dgm:presLayoutVars>
      </dgm:prSet>
      <dgm:spPr/>
    </dgm:pt>
    <dgm:pt modelId="{E37AD7FA-3B24-47ED-814C-B82B8291B5E0}" type="pres">
      <dgm:prSet presAssocID="{299C65CF-8DBA-465E-A852-EDD1ED5E7328}" presName="spNode" presStyleCnt="0"/>
      <dgm:spPr/>
    </dgm:pt>
    <dgm:pt modelId="{732A1E6A-565B-408E-AFC9-CCB744EA44C2}" type="pres">
      <dgm:prSet presAssocID="{528358F9-61DE-4BE9-BD34-CDAEDD31E7F0}" presName="sibTrans" presStyleLbl="sibTrans1D1" presStyleIdx="3" presStyleCnt="5"/>
      <dgm:spPr/>
    </dgm:pt>
    <dgm:pt modelId="{340E805C-BAC8-4702-BD3D-E383D58D1793}" type="pres">
      <dgm:prSet presAssocID="{CBF495E6-C383-47C8-9A66-8FC3D6C22E1E}" presName="node" presStyleLbl="node1" presStyleIdx="4" presStyleCnt="5">
        <dgm:presLayoutVars>
          <dgm:bulletEnabled val="1"/>
        </dgm:presLayoutVars>
      </dgm:prSet>
      <dgm:spPr/>
    </dgm:pt>
    <dgm:pt modelId="{4E5DB504-F866-44F9-B1C2-8910B104904E}" type="pres">
      <dgm:prSet presAssocID="{CBF495E6-C383-47C8-9A66-8FC3D6C22E1E}" presName="spNode" presStyleCnt="0"/>
      <dgm:spPr/>
    </dgm:pt>
    <dgm:pt modelId="{4FB2EB89-0893-4469-8F77-14BF8691339C}" type="pres">
      <dgm:prSet presAssocID="{3715B692-3FF7-4435-903F-209D827068D7}" presName="sibTrans" presStyleLbl="sibTrans1D1" presStyleIdx="4" presStyleCnt="5"/>
      <dgm:spPr/>
    </dgm:pt>
  </dgm:ptLst>
  <dgm:cxnLst>
    <dgm:cxn modelId="{7373DF09-3DB0-441B-8203-1653F5BD2C82}" srcId="{60E17B3B-5FB6-446A-BE5A-B9A8C3AD3B6F}" destId="{BB5C09CF-9867-40E0-9FE0-29EA9DA5129A}" srcOrd="0" destOrd="0" parTransId="{8613E0D2-1854-4450-BDE8-54FDBEFF28F0}" sibTransId="{28954AFD-F8C6-4B30-8F9B-1F5D6983F348}"/>
    <dgm:cxn modelId="{32F6D710-0892-49A0-BFA8-E8C0F6BAE262}" type="presOf" srcId="{3715B692-3FF7-4435-903F-209D827068D7}" destId="{4FB2EB89-0893-4469-8F77-14BF8691339C}" srcOrd="0" destOrd="0" presId="urn:microsoft.com/office/officeart/2005/8/layout/cycle6"/>
    <dgm:cxn modelId="{F9E01134-88CA-43DE-BC8D-454B9459F211}" srcId="{60E17B3B-5FB6-446A-BE5A-B9A8C3AD3B6F}" destId="{CBBA2604-F2A4-4AEC-8F58-56291E35CF1F}" srcOrd="1" destOrd="0" parTransId="{26B909F9-52F0-4F36-8EAE-AC190349DF1D}" sibTransId="{75068AAA-56DB-4D61-B635-DF31F047A004}"/>
    <dgm:cxn modelId="{B528F260-1A53-432A-9F56-69553A757401}" srcId="{60E17B3B-5FB6-446A-BE5A-B9A8C3AD3B6F}" destId="{299C65CF-8DBA-465E-A852-EDD1ED5E7328}" srcOrd="3" destOrd="0" parTransId="{614A5C56-19E8-4F0C-A9FF-70DDE5204320}" sibTransId="{528358F9-61DE-4BE9-BD34-CDAEDD31E7F0}"/>
    <dgm:cxn modelId="{16DB5665-DC85-4828-8227-DB92CAA69CAF}" srcId="{60E17B3B-5FB6-446A-BE5A-B9A8C3AD3B6F}" destId="{9B1E5DAB-CF14-4283-B741-165068D9C039}" srcOrd="2" destOrd="0" parTransId="{268F7521-EE9D-465E-8881-06FAE794552D}" sibTransId="{9C76A8CB-81C2-4F8A-8A32-C6BB6E4F6233}"/>
    <dgm:cxn modelId="{7F32BC66-5296-41EE-AC7E-07731B3A6D5F}" type="presOf" srcId="{CBF495E6-C383-47C8-9A66-8FC3D6C22E1E}" destId="{340E805C-BAC8-4702-BD3D-E383D58D1793}" srcOrd="0" destOrd="0" presId="urn:microsoft.com/office/officeart/2005/8/layout/cycle6"/>
    <dgm:cxn modelId="{9228EB6A-7B92-4CF9-82B3-8A8D56ABACAD}" type="presOf" srcId="{9C76A8CB-81C2-4F8A-8A32-C6BB6E4F6233}" destId="{F544940A-5113-49AA-A4C4-E7420EB57FC8}" srcOrd="0" destOrd="0" presId="urn:microsoft.com/office/officeart/2005/8/layout/cycle6"/>
    <dgm:cxn modelId="{17DC3751-1DC7-490E-AC24-4131527449DB}" type="presOf" srcId="{528358F9-61DE-4BE9-BD34-CDAEDD31E7F0}" destId="{732A1E6A-565B-408E-AFC9-CCB744EA44C2}" srcOrd="0" destOrd="0" presId="urn:microsoft.com/office/officeart/2005/8/layout/cycle6"/>
    <dgm:cxn modelId="{6FE27775-FAD9-4603-85DE-1A37445F643A}" type="presOf" srcId="{60E17B3B-5FB6-446A-BE5A-B9A8C3AD3B6F}" destId="{281CC3AD-20B7-41CE-B1B0-808115E07FE8}" srcOrd="0" destOrd="0" presId="urn:microsoft.com/office/officeart/2005/8/layout/cycle6"/>
    <dgm:cxn modelId="{3FF35E7F-C4BD-451E-ABED-CADF28E00345}" type="presOf" srcId="{CBBA2604-F2A4-4AEC-8F58-56291E35CF1F}" destId="{C50DAEA9-ADA3-49FE-92BE-D544C48B4EB8}" srcOrd="0" destOrd="0" presId="urn:microsoft.com/office/officeart/2005/8/layout/cycle6"/>
    <dgm:cxn modelId="{6B957781-5ED6-4B01-861E-1CA9DACDBB9C}" type="presOf" srcId="{299C65CF-8DBA-465E-A852-EDD1ED5E7328}" destId="{BAD3B60A-BABB-43B6-9411-DB0303986C7E}" srcOrd="0" destOrd="0" presId="urn:microsoft.com/office/officeart/2005/8/layout/cycle6"/>
    <dgm:cxn modelId="{653F418A-B88C-4B79-9B73-0B4118278739}" type="presOf" srcId="{BB5C09CF-9867-40E0-9FE0-29EA9DA5129A}" destId="{4CA4D598-FA54-46B8-874C-5A9F48B69BB6}" srcOrd="0" destOrd="0" presId="urn:microsoft.com/office/officeart/2005/8/layout/cycle6"/>
    <dgm:cxn modelId="{9D7019B9-E305-40DD-9923-6F33EBCB2842}" srcId="{60E17B3B-5FB6-446A-BE5A-B9A8C3AD3B6F}" destId="{CBF495E6-C383-47C8-9A66-8FC3D6C22E1E}" srcOrd="4" destOrd="0" parTransId="{F0C7286A-6B9A-4342-8F43-16B4673DD12E}" sibTransId="{3715B692-3FF7-4435-903F-209D827068D7}"/>
    <dgm:cxn modelId="{0C131CC0-DDC2-41F7-B5E6-E8519063B93E}" type="presOf" srcId="{9B1E5DAB-CF14-4283-B741-165068D9C039}" destId="{75C678E2-D4CB-4DC0-95F7-67F51D4972CF}" srcOrd="0" destOrd="0" presId="urn:microsoft.com/office/officeart/2005/8/layout/cycle6"/>
    <dgm:cxn modelId="{F54AE3C9-F7E8-4959-9985-4934E824D02B}" type="presOf" srcId="{28954AFD-F8C6-4B30-8F9B-1F5D6983F348}" destId="{A86C27AC-D119-4ECB-9748-AEF28BDE9362}" srcOrd="0" destOrd="0" presId="urn:microsoft.com/office/officeart/2005/8/layout/cycle6"/>
    <dgm:cxn modelId="{6357AEE7-7B74-4035-A15B-A32A5952D252}" type="presOf" srcId="{75068AAA-56DB-4D61-B635-DF31F047A004}" destId="{7B67D5A3-6288-4C62-9383-346609D148C9}" srcOrd="0" destOrd="0" presId="urn:microsoft.com/office/officeart/2005/8/layout/cycle6"/>
    <dgm:cxn modelId="{5EC4C39D-39C6-4769-8FB8-BE9A30AD5CF4}" type="presParOf" srcId="{281CC3AD-20B7-41CE-B1B0-808115E07FE8}" destId="{4CA4D598-FA54-46B8-874C-5A9F48B69BB6}" srcOrd="0" destOrd="0" presId="urn:microsoft.com/office/officeart/2005/8/layout/cycle6"/>
    <dgm:cxn modelId="{511A8860-18F0-4E35-A3CE-C476797E4193}" type="presParOf" srcId="{281CC3AD-20B7-41CE-B1B0-808115E07FE8}" destId="{18638A32-6594-4677-9D1D-55BE7ED928B0}" srcOrd="1" destOrd="0" presId="urn:microsoft.com/office/officeart/2005/8/layout/cycle6"/>
    <dgm:cxn modelId="{13121DE8-9573-4AE9-91EB-6B2E57109D68}" type="presParOf" srcId="{281CC3AD-20B7-41CE-B1B0-808115E07FE8}" destId="{A86C27AC-D119-4ECB-9748-AEF28BDE9362}" srcOrd="2" destOrd="0" presId="urn:microsoft.com/office/officeart/2005/8/layout/cycle6"/>
    <dgm:cxn modelId="{9419A3E1-5BD2-4C2B-9F6B-681C5F7BF554}" type="presParOf" srcId="{281CC3AD-20B7-41CE-B1B0-808115E07FE8}" destId="{C50DAEA9-ADA3-49FE-92BE-D544C48B4EB8}" srcOrd="3" destOrd="0" presId="urn:microsoft.com/office/officeart/2005/8/layout/cycle6"/>
    <dgm:cxn modelId="{52B74275-3F46-4185-A259-6DDBB692E32D}" type="presParOf" srcId="{281CC3AD-20B7-41CE-B1B0-808115E07FE8}" destId="{AF051710-A7EF-4D2D-BD09-C6DCD218BEA1}" srcOrd="4" destOrd="0" presId="urn:microsoft.com/office/officeart/2005/8/layout/cycle6"/>
    <dgm:cxn modelId="{B011B1E8-41AC-4B0D-9D1A-2383CE2273D2}" type="presParOf" srcId="{281CC3AD-20B7-41CE-B1B0-808115E07FE8}" destId="{7B67D5A3-6288-4C62-9383-346609D148C9}" srcOrd="5" destOrd="0" presId="urn:microsoft.com/office/officeart/2005/8/layout/cycle6"/>
    <dgm:cxn modelId="{9AB5346C-FB20-46B1-849C-68E8CA412739}" type="presParOf" srcId="{281CC3AD-20B7-41CE-B1B0-808115E07FE8}" destId="{75C678E2-D4CB-4DC0-95F7-67F51D4972CF}" srcOrd="6" destOrd="0" presId="urn:microsoft.com/office/officeart/2005/8/layout/cycle6"/>
    <dgm:cxn modelId="{C6228232-FC5A-4017-9F11-8A507D646AD1}" type="presParOf" srcId="{281CC3AD-20B7-41CE-B1B0-808115E07FE8}" destId="{6DE6EFF6-2531-4C33-A893-034B1F816469}" srcOrd="7" destOrd="0" presId="urn:microsoft.com/office/officeart/2005/8/layout/cycle6"/>
    <dgm:cxn modelId="{03C6B19B-69F3-46C9-9884-BF77C59DEC95}" type="presParOf" srcId="{281CC3AD-20B7-41CE-B1B0-808115E07FE8}" destId="{F544940A-5113-49AA-A4C4-E7420EB57FC8}" srcOrd="8" destOrd="0" presId="urn:microsoft.com/office/officeart/2005/8/layout/cycle6"/>
    <dgm:cxn modelId="{29EDDEFC-B057-41E7-8658-EA69AA95450F}" type="presParOf" srcId="{281CC3AD-20B7-41CE-B1B0-808115E07FE8}" destId="{BAD3B60A-BABB-43B6-9411-DB0303986C7E}" srcOrd="9" destOrd="0" presId="urn:microsoft.com/office/officeart/2005/8/layout/cycle6"/>
    <dgm:cxn modelId="{CF092828-1494-4565-A3BD-CFB15A7A95F6}" type="presParOf" srcId="{281CC3AD-20B7-41CE-B1B0-808115E07FE8}" destId="{E37AD7FA-3B24-47ED-814C-B82B8291B5E0}" srcOrd="10" destOrd="0" presId="urn:microsoft.com/office/officeart/2005/8/layout/cycle6"/>
    <dgm:cxn modelId="{665C35ED-CEB5-4789-9C19-6F78042775BC}" type="presParOf" srcId="{281CC3AD-20B7-41CE-B1B0-808115E07FE8}" destId="{732A1E6A-565B-408E-AFC9-CCB744EA44C2}" srcOrd="11" destOrd="0" presId="urn:microsoft.com/office/officeart/2005/8/layout/cycle6"/>
    <dgm:cxn modelId="{24274A9F-E8F8-40A4-ABE8-A7B06FD3D2F9}" type="presParOf" srcId="{281CC3AD-20B7-41CE-B1B0-808115E07FE8}" destId="{340E805C-BAC8-4702-BD3D-E383D58D1793}" srcOrd="12" destOrd="0" presId="urn:microsoft.com/office/officeart/2005/8/layout/cycle6"/>
    <dgm:cxn modelId="{D6653C3F-62A1-45F5-AD7E-AC8864EE168A}" type="presParOf" srcId="{281CC3AD-20B7-41CE-B1B0-808115E07FE8}" destId="{4E5DB504-F866-44F9-B1C2-8910B104904E}" srcOrd="13" destOrd="0" presId="urn:microsoft.com/office/officeart/2005/8/layout/cycle6"/>
    <dgm:cxn modelId="{7DCCD21C-2EAC-4914-B0D5-49E21AE9ECE0}" type="presParOf" srcId="{281CC3AD-20B7-41CE-B1B0-808115E07FE8}" destId="{4FB2EB89-0893-4469-8F77-14BF8691339C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CB56B3-BEF4-4909-B120-AD3A2DF6FE84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D66CF5A2-77FC-48EE-8A30-51C763FB936B}">
      <dgm:prSet phldrT="[Text]"/>
      <dgm:spPr/>
      <dgm:t>
        <a:bodyPr/>
        <a:lstStyle/>
        <a:p>
          <a:r>
            <a:rPr lang="en-US" dirty="0"/>
            <a:t>HOST</a:t>
          </a:r>
          <a:br>
            <a:rPr lang="en-US" dirty="0"/>
          </a:br>
          <a:r>
            <a:rPr lang="en-US" dirty="0"/>
            <a:t>MES</a:t>
          </a:r>
          <a:br>
            <a:rPr lang="en-US" dirty="0"/>
          </a:br>
          <a:r>
            <a:rPr lang="en-US" dirty="0"/>
            <a:t>ERP</a:t>
          </a:r>
        </a:p>
      </dgm:t>
    </dgm:pt>
    <dgm:pt modelId="{FD6890D8-B84C-4B96-9C4D-B156EA05C138}" type="parTrans" cxnId="{8F28A6AE-E9C9-491A-A326-37C995906704}">
      <dgm:prSet/>
      <dgm:spPr/>
      <dgm:t>
        <a:bodyPr/>
        <a:lstStyle/>
        <a:p>
          <a:endParaRPr lang="en-US"/>
        </a:p>
      </dgm:t>
    </dgm:pt>
    <dgm:pt modelId="{4043B98C-51E3-4921-94A1-5BD212248AF1}" type="sibTrans" cxnId="{8F28A6AE-E9C9-491A-A326-37C995906704}">
      <dgm:prSet/>
      <dgm:spPr/>
      <dgm:t>
        <a:bodyPr/>
        <a:lstStyle/>
        <a:p>
          <a:endParaRPr lang="en-US"/>
        </a:p>
      </dgm:t>
    </dgm:pt>
    <dgm:pt modelId="{EC1B1146-BF50-4B1E-AE6E-0ABA399E1F4B}">
      <dgm:prSet phldrT="[Text]"/>
      <dgm:spPr/>
      <dgm:t>
        <a:bodyPr/>
        <a:lstStyle/>
        <a:p>
          <a:r>
            <a:rPr lang="en-US" dirty="0"/>
            <a:t>DXM</a:t>
          </a:r>
          <a:br>
            <a:rPr lang="en-US" dirty="0"/>
          </a:br>
          <a:r>
            <a:rPr lang="en-US" dirty="0"/>
            <a:t>PLC</a:t>
          </a:r>
          <a:br>
            <a:rPr lang="en-US" dirty="0"/>
          </a:br>
          <a:r>
            <a:rPr lang="en-US" dirty="0"/>
            <a:t>HMI</a:t>
          </a:r>
        </a:p>
      </dgm:t>
    </dgm:pt>
    <dgm:pt modelId="{D48596DC-7EE8-48D0-B4F6-2648002C93C1}" type="parTrans" cxnId="{9EDAC078-DF26-4A1E-9352-0777A6AE214D}">
      <dgm:prSet/>
      <dgm:spPr/>
      <dgm:t>
        <a:bodyPr/>
        <a:lstStyle/>
        <a:p>
          <a:endParaRPr lang="en-US"/>
        </a:p>
      </dgm:t>
    </dgm:pt>
    <dgm:pt modelId="{40C088CF-6631-4BC4-A95C-01566B7DB154}" type="sibTrans" cxnId="{9EDAC078-DF26-4A1E-9352-0777A6AE214D}">
      <dgm:prSet/>
      <dgm:spPr/>
      <dgm:t>
        <a:bodyPr/>
        <a:lstStyle/>
        <a:p>
          <a:endParaRPr lang="en-US"/>
        </a:p>
      </dgm:t>
    </dgm:pt>
    <dgm:pt modelId="{B4E82A7E-3C5F-4534-ABA2-C57474D47876}">
      <dgm:prSet phldrT="[Text]"/>
      <dgm:spPr/>
      <dgm:t>
        <a:bodyPr/>
        <a:lstStyle/>
        <a:p>
          <a:r>
            <a:rPr lang="en-US" dirty="0"/>
            <a:t>DEVICE</a:t>
          </a:r>
          <a:br>
            <a:rPr lang="en-US" dirty="0"/>
          </a:br>
          <a:endParaRPr lang="en-US" dirty="0"/>
        </a:p>
      </dgm:t>
    </dgm:pt>
    <dgm:pt modelId="{834DB04F-8E12-47F9-B715-820F7BC63817}" type="parTrans" cxnId="{324A2398-821E-4366-94E1-BC181BF02B2A}">
      <dgm:prSet/>
      <dgm:spPr/>
      <dgm:t>
        <a:bodyPr/>
        <a:lstStyle/>
        <a:p>
          <a:endParaRPr lang="en-US"/>
        </a:p>
      </dgm:t>
    </dgm:pt>
    <dgm:pt modelId="{6F3ADF0C-820D-457D-A367-4EC9C8ADFA58}" type="sibTrans" cxnId="{324A2398-821E-4366-94E1-BC181BF02B2A}">
      <dgm:prSet/>
      <dgm:spPr/>
      <dgm:t>
        <a:bodyPr/>
        <a:lstStyle/>
        <a:p>
          <a:endParaRPr lang="en-US"/>
        </a:p>
      </dgm:t>
    </dgm:pt>
    <dgm:pt modelId="{ADE4C70E-0D12-40B8-AF8D-3A4BDA9C4B9F}" type="pres">
      <dgm:prSet presAssocID="{E0CB56B3-BEF4-4909-B120-AD3A2DF6FE84}" presName="Name0" presStyleCnt="0">
        <dgm:presLayoutVars>
          <dgm:dir/>
          <dgm:resizeHandles val="exact"/>
        </dgm:presLayoutVars>
      </dgm:prSet>
      <dgm:spPr/>
    </dgm:pt>
    <dgm:pt modelId="{D2965F9F-FAF3-4DEE-A7FD-9174DA744866}" type="pres">
      <dgm:prSet presAssocID="{E0CB56B3-BEF4-4909-B120-AD3A2DF6FE84}" presName="fgShape" presStyleLbl="fgShp" presStyleIdx="0" presStyleCnt="1"/>
      <dgm:spPr/>
    </dgm:pt>
    <dgm:pt modelId="{2D50AA32-3249-43DA-8328-677E0E2323CA}" type="pres">
      <dgm:prSet presAssocID="{E0CB56B3-BEF4-4909-B120-AD3A2DF6FE84}" presName="linComp" presStyleCnt="0"/>
      <dgm:spPr/>
    </dgm:pt>
    <dgm:pt modelId="{FF70EE33-AB77-4AD3-BEEB-7AE47D9A0A4B}" type="pres">
      <dgm:prSet presAssocID="{D66CF5A2-77FC-48EE-8A30-51C763FB936B}" presName="compNode" presStyleCnt="0"/>
      <dgm:spPr/>
    </dgm:pt>
    <dgm:pt modelId="{8C3BF74D-5081-411E-B374-4A13D3FE6539}" type="pres">
      <dgm:prSet presAssocID="{D66CF5A2-77FC-48EE-8A30-51C763FB936B}" presName="bkgdShape" presStyleLbl="node1" presStyleIdx="0" presStyleCnt="3"/>
      <dgm:spPr/>
    </dgm:pt>
    <dgm:pt modelId="{DC27E9F6-0A93-4EB3-86B0-C3606E6FB8F7}" type="pres">
      <dgm:prSet presAssocID="{D66CF5A2-77FC-48EE-8A30-51C763FB936B}" presName="nodeTx" presStyleLbl="node1" presStyleIdx="0" presStyleCnt="3">
        <dgm:presLayoutVars>
          <dgm:bulletEnabled val="1"/>
        </dgm:presLayoutVars>
      </dgm:prSet>
      <dgm:spPr/>
    </dgm:pt>
    <dgm:pt modelId="{042F15FA-3756-4159-963D-C75A4FEE06E8}" type="pres">
      <dgm:prSet presAssocID="{D66CF5A2-77FC-48EE-8A30-51C763FB936B}" presName="invisiNode" presStyleLbl="node1" presStyleIdx="0" presStyleCnt="3"/>
      <dgm:spPr/>
    </dgm:pt>
    <dgm:pt modelId="{5E217251-DCB3-4F15-8868-067BEE384705}" type="pres">
      <dgm:prSet presAssocID="{D66CF5A2-77FC-48EE-8A30-51C763FB936B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B0CF257A-1573-4700-B398-19C9CDB4C620}" type="pres">
      <dgm:prSet presAssocID="{4043B98C-51E3-4921-94A1-5BD212248AF1}" presName="sibTrans" presStyleLbl="sibTrans2D1" presStyleIdx="0" presStyleCnt="0"/>
      <dgm:spPr/>
    </dgm:pt>
    <dgm:pt modelId="{D2F823B7-ED3C-4C6F-BF01-5099B70DE390}" type="pres">
      <dgm:prSet presAssocID="{EC1B1146-BF50-4B1E-AE6E-0ABA399E1F4B}" presName="compNode" presStyleCnt="0"/>
      <dgm:spPr/>
    </dgm:pt>
    <dgm:pt modelId="{EFBD77C0-8275-4B4E-95B3-E1B2DFD8D82A}" type="pres">
      <dgm:prSet presAssocID="{EC1B1146-BF50-4B1E-AE6E-0ABA399E1F4B}" presName="bkgdShape" presStyleLbl="node1" presStyleIdx="1" presStyleCnt="3"/>
      <dgm:spPr/>
    </dgm:pt>
    <dgm:pt modelId="{6D3A891A-F981-4380-A801-2A01EB13DD25}" type="pres">
      <dgm:prSet presAssocID="{EC1B1146-BF50-4B1E-AE6E-0ABA399E1F4B}" presName="nodeTx" presStyleLbl="node1" presStyleIdx="1" presStyleCnt="3">
        <dgm:presLayoutVars>
          <dgm:bulletEnabled val="1"/>
        </dgm:presLayoutVars>
      </dgm:prSet>
      <dgm:spPr/>
    </dgm:pt>
    <dgm:pt modelId="{ECA58390-D687-422E-A6C9-50578693884F}" type="pres">
      <dgm:prSet presAssocID="{EC1B1146-BF50-4B1E-AE6E-0ABA399E1F4B}" presName="invisiNode" presStyleLbl="node1" presStyleIdx="1" presStyleCnt="3"/>
      <dgm:spPr/>
    </dgm:pt>
    <dgm:pt modelId="{293867BA-679A-43EF-AB5F-5D790644AEB1}" type="pres">
      <dgm:prSet presAssocID="{EC1B1146-BF50-4B1E-AE6E-0ABA399E1F4B}" presName="imagNode" presStyleLbl="fgImgPlace1" presStyleIdx="1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CB314C9-1E5D-475A-A869-34022D783372}" type="pres">
      <dgm:prSet presAssocID="{40C088CF-6631-4BC4-A95C-01566B7DB154}" presName="sibTrans" presStyleLbl="sibTrans2D1" presStyleIdx="0" presStyleCnt="0"/>
      <dgm:spPr/>
    </dgm:pt>
    <dgm:pt modelId="{F9E19A96-60FB-48C9-855C-E2EA3C5B57A6}" type="pres">
      <dgm:prSet presAssocID="{B4E82A7E-3C5F-4534-ABA2-C57474D47876}" presName="compNode" presStyleCnt="0"/>
      <dgm:spPr/>
    </dgm:pt>
    <dgm:pt modelId="{3B6B7987-C8BD-4AD0-A2F2-93B6C2414976}" type="pres">
      <dgm:prSet presAssocID="{B4E82A7E-3C5F-4534-ABA2-C57474D47876}" presName="bkgdShape" presStyleLbl="node1" presStyleIdx="2" presStyleCnt="3"/>
      <dgm:spPr/>
    </dgm:pt>
    <dgm:pt modelId="{BA5B0B68-745A-4D96-80FD-042873394B07}" type="pres">
      <dgm:prSet presAssocID="{B4E82A7E-3C5F-4534-ABA2-C57474D47876}" presName="nodeTx" presStyleLbl="node1" presStyleIdx="2" presStyleCnt="3">
        <dgm:presLayoutVars>
          <dgm:bulletEnabled val="1"/>
        </dgm:presLayoutVars>
      </dgm:prSet>
      <dgm:spPr/>
    </dgm:pt>
    <dgm:pt modelId="{33ACE566-9DDB-4C65-A7C1-2C5DE48E745D}" type="pres">
      <dgm:prSet presAssocID="{B4E82A7E-3C5F-4534-ABA2-C57474D47876}" presName="invisiNode" presStyleLbl="node1" presStyleIdx="2" presStyleCnt="3"/>
      <dgm:spPr/>
    </dgm:pt>
    <dgm:pt modelId="{39BA4850-1A0D-4666-868A-8C4BFF2473C4}" type="pres">
      <dgm:prSet presAssocID="{B4E82A7E-3C5F-4534-ABA2-C57474D47876}" presName="imagNode" presStyleLbl="fgImgPlac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E0EC020-1237-4EEC-8490-4DF5E1846954}" type="presOf" srcId="{B4E82A7E-3C5F-4534-ABA2-C57474D47876}" destId="{3B6B7987-C8BD-4AD0-A2F2-93B6C2414976}" srcOrd="0" destOrd="0" presId="urn:microsoft.com/office/officeart/2005/8/layout/hList7"/>
    <dgm:cxn modelId="{EED3EF26-865E-466D-A2B3-8FE638F0C651}" type="presOf" srcId="{D66CF5A2-77FC-48EE-8A30-51C763FB936B}" destId="{DC27E9F6-0A93-4EB3-86B0-C3606E6FB8F7}" srcOrd="1" destOrd="0" presId="urn:microsoft.com/office/officeart/2005/8/layout/hList7"/>
    <dgm:cxn modelId="{2E56DB2A-DD8D-4530-8419-252BBEA17C37}" type="presOf" srcId="{4043B98C-51E3-4921-94A1-5BD212248AF1}" destId="{B0CF257A-1573-4700-B398-19C9CDB4C620}" srcOrd="0" destOrd="0" presId="urn:microsoft.com/office/officeart/2005/8/layout/hList7"/>
    <dgm:cxn modelId="{93FDD843-9856-4247-BD0B-A607DBB0F11C}" type="presOf" srcId="{EC1B1146-BF50-4B1E-AE6E-0ABA399E1F4B}" destId="{6D3A891A-F981-4380-A801-2A01EB13DD25}" srcOrd="1" destOrd="0" presId="urn:microsoft.com/office/officeart/2005/8/layout/hList7"/>
    <dgm:cxn modelId="{9EDAC078-DF26-4A1E-9352-0777A6AE214D}" srcId="{E0CB56B3-BEF4-4909-B120-AD3A2DF6FE84}" destId="{EC1B1146-BF50-4B1E-AE6E-0ABA399E1F4B}" srcOrd="1" destOrd="0" parTransId="{D48596DC-7EE8-48D0-B4F6-2648002C93C1}" sibTransId="{40C088CF-6631-4BC4-A95C-01566B7DB154}"/>
    <dgm:cxn modelId="{EF18A786-6006-4BF0-9F54-E174E44FFEE5}" type="presOf" srcId="{B4E82A7E-3C5F-4534-ABA2-C57474D47876}" destId="{BA5B0B68-745A-4D96-80FD-042873394B07}" srcOrd="1" destOrd="0" presId="urn:microsoft.com/office/officeart/2005/8/layout/hList7"/>
    <dgm:cxn modelId="{46FB1E90-9589-45F5-A204-512D6F619116}" type="presOf" srcId="{EC1B1146-BF50-4B1E-AE6E-0ABA399E1F4B}" destId="{EFBD77C0-8275-4B4E-95B3-E1B2DFD8D82A}" srcOrd="0" destOrd="0" presId="urn:microsoft.com/office/officeart/2005/8/layout/hList7"/>
    <dgm:cxn modelId="{324A2398-821E-4366-94E1-BC181BF02B2A}" srcId="{E0CB56B3-BEF4-4909-B120-AD3A2DF6FE84}" destId="{B4E82A7E-3C5F-4534-ABA2-C57474D47876}" srcOrd="2" destOrd="0" parTransId="{834DB04F-8E12-47F9-B715-820F7BC63817}" sibTransId="{6F3ADF0C-820D-457D-A367-4EC9C8ADFA58}"/>
    <dgm:cxn modelId="{8F28A6AE-E9C9-491A-A326-37C995906704}" srcId="{E0CB56B3-BEF4-4909-B120-AD3A2DF6FE84}" destId="{D66CF5A2-77FC-48EE-8A30-51C763FB936B}" srcOrd="0" destOrd="0" parTransId="{FD6890D8-B84C-4B96-9C4D-B156EA05C138}" sibTransId="{4043B98C-51E3-4921-94A1-5BD212248AF1}"/>
    <dgm:cxn modelId="{DD8A57B8-653E-4EE0-B5FF-117BF4EC37F4}" type="presOf" srcId="{40C088CF-6631-4BC4-A95C-01566B7DB154}" destId="{9CB314C9-1E5D-475A-A869-34022D783372}" srcOrd="0" destOrd="0" presId="urn:microsoft.com/office/officeart/2005/8/layout/hList7"/>
    <dgm:cxn modelId="{30A307BC-0A4C-43F9-97EB-0BFAC3D3AA3D}" type="presOf" srcId="{E0CB56B3-BEF4-4909-B120-AD3A2DF6FE84}" destId="{ADE4C70E-0D12-40B8-AF8D-3A4BDA9C4B9F}" srcOrd="0" destOrd="0" presId="urn:microsoft.com/office/officeart/2005/8/layout/hList7"/>
    <dgm:cxn modelId="{8CC06CC3-B266-479B-9B66-78DBEC66EF02}" type="presOf" srcId="{D66CF5A2-77FC-48EE-8A30-51C763FB936B}" destId="{8C3BF74D-5081-411E-B374-4A13D3FE6539}" srcOrd="0" destOrd="0" presId="urn:microsoft.com/office/officeart/2005/8/layout/hList7"/>
    <dgm:cxn modelId="{2CE3CCD2-CBB3-4B0C-AB48-5DEABA06F89D}" type="presParOf" srcId="{ADE4C70E-0D12-40B8-AF8D-3A4BDA9C4B9F}" destId="{D2965F9F-FAF3-4DEE-A7FD-9174DA744866}" srcOrd="0" destOrd="0" presId="urn:microsoft.com/office/officeart/2005/8/layout/hList7"/>
    <dgm:cxn modelId="{7A05D1DB-9F15-49F5-8964-F0D2AD3463A9}" type="presParOf" srcId="{ADE4C70E-0D12-40B8-AF8D-3A4BDA9C4B9F}" destId="{2D50AA32-3249-43DA-8328-677E0E2323CA}" srcOrd="1" destOrd="0" presId="urn:microsoft.com/office/officeart/2005/8/layout/hList7"/>
    <dgm:cxn modelId="{84F11A9A-86E7-40B5-8AD1-ADF55A3A4EB3}" type="presParOf" srcId="{2D50AA32-3249-43DA-8328-677E0E2323CA}" destId="{FF70EE33-AB77-4AD3-BEEB-7AE47D9A0A4B}" srcOrd="0" destOrd="0" presId="urn:microsoft.com/office/officeart/2005/8/layout/hList7"/>
    <dgm:cxn modelId="{C8D38DDE-8906-4647-B93F-054097491701}" type="presParOf" srcId="{FF70EE33-AB77-4AD3-BEEB-7AE47D9A0A4B}" destId="{8C3BF74D-5081-411E-B374-4A13D3FE6539}" srcOrd="0" destOrd="0" presId="urn:microsoft.com/office/officeart/2005/8/layout/hList7"/>
    <dgm:cxn modelId="{81570014-2330-4F6A-8774-3E72538F12BE}" type="presParOf" srcId="{FF70EE33-AB77-4AD3-BEEB-7AE47D9A0A4B}" destId="{DC27E9F6-0A93-4EB3-86B0-C3606E6FB8F7}" srcOrd="1" destOrd="0" presId="urn:microsoft.com/office/officeart/2005/8/layout/hList7"/>
    <dgm:cxn modelId="{09AADB89-1EA2-42B1-B178-F0F0E591A64C}" type="presParOf" srcId="{FF70EE33-AB77-4AD3-BEEB-7AE47D9A0A4B}" destId="{042F15FA-3756-4159-963D-C75A4FEE06E8}" srcOrd="2" destOrd="0" presId="urn:microsoft.com/office/officeart/2005/8/layout/hList7"/>
    <dgm:cxn modelId="{DD8D7916-4291-44D8-A063-5B75C9AE0076}" type="presParOf" srcId="{FF70EE33-AB77-4AD3-BEEB-7AE47D9A0A4B}" destId="{5E217251-DCB3-4F15-8868-067BEE384705}" srcOrd="3" destOrd="0" presId="urn:microsoft.com/office/officeart/2005/8/layout/hList7"/>
    <dgm:cxn modelId="{24F9B665-8C34-425D-938E-C6DC1A2ACC44}" type="presParOf" srcId="{2D50AA32-3249-43DA-8328-677E0E2323CA}" destId="{B0CF257A-1573-4700-B398-19C9CDB4C620}" srcOrd="1" destOrd="0" presId="urn:microsoft.com/office/officeart/2005/8/layout/hList7"/>
    <dgm:cxn modelId="{2C11DDB4-4233-4EB4-B338-B7185FFE846D}" type="presParOf" srcId="{2D50AA32-3249-43DA-8328-677E0E2323CA}" destId="{D2F823B7-ED3C-4C6F-BF01-5099B70DE390}" srcOrd="2" destOrd="0" presId="urn:microsoft.com/office/officeart/2005/8/layout/hList7"/>
    <dgm:cxn modelId="{2AEC2198-4E6B-4FD0-B1DF-87AC65D5B9D0}" type="presParOf" srcId="{D2F823B7-ED3C-4C6F-BF01-5099B70DE390}" destId="{EFBD77C0-8275-4B4E-95B3-E1B2DFD8D82A}" srcOrd="0" destOrd="0" presId="urn:microsoft.com/office/officeart/2005/8/layout/hList7"/>
    <dgm:cxn modelId="{6DAD5507-7F09-45CA-B459-8C55FE299156}" type="presParOf" srcId="{D2F823B7-ED3C-4C6F-BF01-5099B70DE390}" destId="{6D3A891A-F981-4380-A801-2A01EB13DD25}" srcOrd="1" destOrd="0" presId="urn:microsoft.com/office/officeart/2005/8/layout/hList7"/>
    <dgm:cxn modelId="{7A67D9A8-73DF-458C-8F09-119B5DCFE48E}" type="presParOf" srcId="{D2F823B7-ED3C-4C6F-BF01-5099B70DE390}" destId="{ECA58390-D687-422E-A6C9-50578693884F}" srcOrd="2" destOrd="0" presId="urn:microsoft.com/office/officeart/2005/8/layout/hList7"/>
    <dgm:cxn modelId="{3FE77F7E-0535-4965-A178-D1CE78258DE6}" type="presParOf" srcId="{D2F823B7-ED3C-4C6F-BF01-5099B70DE390}" destId="{293867BA-679A-43EF-AB5F-5D790644AEB1}" srcOrd="3" destOrd="0" presId="urn:microsoft.com/office/officeart/2005/8/layout/hList7"/>
    <dgm:cxn modelId="{116DE90F-F7B8-4179-A91F-443FDFC8AD58}" type="presParOf" srcId="{2D50AA32-3249-43DA-8328-677E0E2323CA}" destId="{9CB314C9-1E5D-475A-A869-34022D783372}" srcOrd="3" destOrd="0" presId="urn:microsoft.com/office/officeart/2005/8/layout/hList7"/>
    <dgm:cxn modelId="{7A1685DD-572E-4A1D-805D-126ABDD32AC0}" type="presParOf" srcId="{2D50AA32-3249-43DA-8328-677E0E2323CA}" destId="{F9E19A96-60FB-48C9-855C-E2EA3C5B57A6}" srcOrd="4" destOrd="0" presId="urn:microsoft.com/office/officeart/2005/8/layout/hList7"/>
    <dgm:cxn modelId="{5997918E-B937-4A5F-8164-502E2D06F666}" type="presParOf" srcId="{F9E19A96-60FB-48C9-855C-E2EA3C5B57A6}" destId="{3B6B7987-C8BD-4AD0-A2F2-93B6C2414976}" srcOrd="0" destOrd="0" presId="urn:microsoft.com/office/officeart/2005/8/layout/hList7"/>
    <dgm:cxn modelId="{CACDB4FD-A422-467D-A70D-7A874F54F31E}" type="presParOf" srcId="{F9E19A96-60FB-48C9-855C-E2EA3C5B57A6}" destId="{BA5B0B68-745A-4D96-80FD-042873394B07}" srcOrd="1" destOrd="0" presId="urn:microsoft.com/office/officeart/2005/8/layout/hList7"/>
    <dgm:cxn modelId="{E19E9B2F-6654-425D-A516-C901E13D7068}" type="presParOf" srcId="{F9E19A96-60FB-48C9-855C-E2EA3C5B57A6}" destId="{33ACE566-9DDB-4C65-A7C1-2C5DE48E745D}" srcOrd="2" destOrd="0" presId="urn:microsoft.com/office/officeart/2005/8/layout/hList7"/>
    <dgm:cxn modelId="{5C67B0C9-D466-4CD7-9855-F7F32F15FA9F}" type="presParOf" srcId="{F9E19A96-60FB-48C9-855C-E2EA3C5B57A6}" destId="{39BA4850-1A0D-4666-868A-8C4BFF2473C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4D598-FA54-46B8-874C-5A9F48B69BB6}">
      <dsp:nvSpPr>
        <dsp:cNvPr id="0" name=""/>
        <dsp:cNvSpPr/>
      </dsp:nvSpPr>
      <dsp:spPr>
        <a:xfrm>
          <a:off x="4651038" y="2699"/>
          <a:ext cx="1757809" cy="1142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Production Rates</a:t>
          </a:r>
        </a:p>
      </dsp:txBody>
      <dsp:txXfrm>
        <a:off x="4706814" y="58475"/>
        <a:ext cx="1646257" cy="1031023"/>
      </dsp:txXfrm>
    </dsp:sp>
    <dsp:sp modelId="{A86C27AC-D119-4ECB-9748-AEF28BDE9362}">
      <dsp:nvSpPr>
        <dsp:cNvPr id="0" name=""/>
        <dsp:cNvSpPr/>
      </dsp:nvSpPr>
      <dsp:spPr>
        <a:xfrm>
          <a:off x="3246363" y="573987"/>
          <a:ext cx="4567159" cy="4567159"/>
        </a:xfrm>
        <a:custGeom>
          <a:avLst/>
          <a:gdLst/>
          <a:ahLst/>
          <a:cxnLst/>
          <a:rect l="0" t="0" r="0" b="0"/>
          <a:pathLst>
            <a:path>
              <a:moveTo>
                <a:pt x="3174570" y="180992"/>
              </a:moveTo>
              <a:arcTo wR="2283579" hR="2283579" stAng="17577915" swAng="196236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DAEA9-ADA3-49FE-92BE-D544C48B4EB8}">
      <dsp:nvSpPr>
        <dsp:cNvPr id="0" name=""/>
        <dsp:cNvSpPr/>
      </dsp:nvSpPr>
      <dsp:spPr>
        <a:xfrm>
          <a:off x="6822851" y="1580614"/>
          <a:ext cx="1757809" cy="1142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Accuracy and Quality</a:t>
          </a:r>
        </a:p>
      </dsp:txBody>
      <dsp:txXfrm>
        <a:off x="6878627" y="1636390"/>
        <a:ext cx="1646257" cy="1031023"/>
      </dsp:txXfrm>
    </dsp:sp>
    <dsp:sp modelId="{7B67D5A3-6288-4C62-9383-346609D148C9}">
      <dsp:nvSpPr>
        <dsp:cNvPr id="0" name=""/>
        <dsp:cNvSpPr/>
      </dsp:nvSpPr>
      <dsp:spPr>
        <a:xfrm>
          <a:off x="3246363" y="573987"/>
          <a:ext cx="4567159" cy="4567159"/>
        </a:xfrm>
        <a:custGeom>
          <a:avLst/>
          <a:gdLst/>
          <a:ahLst/>
          <a:cxnLst/>
          <a:rect l="0" t="0" r="0" b="0"/>
          <a:pathLst>
            <a:path>
              <a:moveTo>
                <a:pt x="4564016" y="2163803"/>
              </a:moveTo>
              <a:arcTo wR="2283579" hR="2283579" stAng="21419604" swAng="219693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678E2-D4CB-4DC0-95F7-67F51D4972CF}">
      <dsp:nvSpPr>
        <dsp:cNvPr id="0" name=""/>
        <dsp:cNvSpPr/>
      </dsp:nvSpPr>
      <dsp:spPr>
        <a:xfrm>
          <a:off x="5993293" y="4133734"/>
          <a:ext cx="1757809" cy="1142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Training Speed</a:t>
          </a:r>
        </a:p>
      </dsp:txBody>
      <dsp:txXfrm>
        <a:off x="6049069" y="4189510"/>
        <a:ext cx="1646257" cy="1031023"/>
      </dsp:txXfrm>
    </dsp:sp>
    <dsp:sp modelId="{F544940A-5113-49AA-A4C4-E7420EB57FC8}">
      <dsp:nvSpPr>
        <dsp:cNvPr id="0" name=""/>
        <dsp:cNvSpPr/>
      </dsp:nvSpPr>
      <dsp:spPr>
        <a:xfrm>
          <a:off x="3246363" y="573987"/>
          <a:ext cx="4567159" cy="4567159"/>
        </a:xfrm>
        <a:custGeom>
          <a:avLst/>
          <a:gdLst/>
          <a:ahLst/>
          <a:cxnLst/>
          <a:rect l="0" t="0" r="0" b="0"/>
          <a:pathLst>
            <a:path>
              <a:moveTo>
                <a:pt x="2737851" y="4521519"/>
              </a:moveTo>
              <a:arcTo wR="2283579" hR="2283579" stAng="4711537" swAng="137692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3B60A-BABB-43B6-9411-DB0303986C7E}">
      <dsp:nvSpPr>
        <dsp:cNvPr id="0" name=""/>
        <dsp:cNvSpPr/>
      </dsp:nvSpPr>
      <dsp:spPr>
        <a:xfrm>
          <a:off x="3308783" y="4133734"/>
          <a:ext cx="1757809" cy="1142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Restock Time</a:t>
          </a:r>
        </a:p>
      </dsp:txBody>
      <dsp:txXfrm>
        <a:off x="3364559" y="4189510"/>
        <a:ext cx="1646257" cy="1031023"/>
      </dsp:txXfrm>
    </dsp:sp>
    <dsp:sp modelId="{732A1E6A-565B-408E-AFC9-CCB744EA44C2}">
      <dsp:nvSpPr>
        <dsp:cNvPr id="0" name=""/>
        <dsp:cNvSpPr/>
      </dsp:nvSpPr>
      <dsp:spPr>
        <a:xfrm>
          <a:off x="3246363" y="573987"/>
          <a:ext cx="4567159" cy="4567159"/>
        </a:xfrm>
        <a:custGeom>
          <a:avLst/>
          <a:gdLst/>
          <a:ahLst/>
          <a:cxnLst/>
          <a:rect l="0" t="0" r="0" b="0"/>
          <a:pathLst>
            <a:path>
              <a:moveTo>
                <a:pt x="381737" y="3547593"/>
              </a:moveTo>
              <a:arcTo wR="2283579" hR="2283579" stAng="8783458" swAng="219693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E805C-BAC8-4702-BD3D-E383D58D1793}">
      <dsp:nvSpPr>
        <dsp:cNvPr id="0" name=""/>
        <dsp:cNvSpPr/>
      </dsp:nvSpPr>
      <dsp:spPr>
        <a:xfrm>
          <a:off x="2479225" y="1580614"/>
          <a:ext cx="1757809" cy="1142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Labor Expense</a:t>
          </a:r>
        </a:p>
      </dsp:txBody>
      <dsp:txXfrm>
        <a:off x="2535001" y="1636390"/>
        <a:ext cx="1646257" cy="1031023"/>
      </dsp:txXfrm>
    </dsp:sp>
    <dsp:sp modelId="{4FB2EB89-0893-4469-8F77-14BF8691339C}">
      <dsp:nvSpPr>
        <dsp:cNvPr id="0" name=""/>
        <dsp:cNvSpPr/>
      </dsp:nvSpPr>
      <dsp:spPr>
        <a:xfrm>
          <a:off x="3246363" y="573987"/>
          <a:ext cx="4567159" cy="4567159"/>
        </a:xfrm>
        <a:custGeom>
          <a:avLst/>
          <a:gdLst/>
          <a:ahLst/>
          <a:cxnLst/>
          <a:rect l="0" t="0" r="0" b="0"/>
          <a:pathLst>
            <a:path>
              <a:moveTo>
                <a:pt x="397762" y="995778"/>
              </a:moveTo>
              <a:arcTo wR="2283579" hR="2283579" stAng="12859721" swAng="196236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BF74D-5081-411E-B374-4A13D3FE6539}">
      <dsp:nvSpPr>
        <dsp:cNvPr id="0" name=""/>
        <dsp:cNvSpPr/>
      </dsp:nvSpPr>
      <dsp:spPr>
        <a:xfrm>
          <a:off x="1006" y="0"/>
          <a:ext cx="1566198" cy="4257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HOST</a:t>
          </a:r>
          <a:br>
            <a:rPr lang="en-US" sz="3000" kern="1200" dirty="0"/>
          </a:br>
          <a:r>
            <a:rPr lang="en-US" sz="3000" kern="1200" dirty="0"/>
            <a:t>MES</a:t>
          </a:r>
          <a:br>
            <a:rPr lang="en-US" sz="3000" kern="1200" dirty="0"/>
          </a:br>
          <a:r>
            <a:rPr lang="en-US" sz="3000" kern="1200" dirty="0"/>
            <a:t>ERP</a:t>
          </a:r>
        </a:p>
      </dsp:txBody>
      <dsp:txXfrm>
        <a:off x="1006" y="1702815"/>
        <a:ext cx="1566198" cy="1702815"/>
      </dsp:txXfrm>
    </dsp:sp>
    <dsp:sp modelId="{5E217251-DCB3-4F15-8868-067BEE384705}">
      <dsp:nvSpPr>
        <dsp:cNvPr id="0" name=""/>
        <dsp:cNvSpPr/>
      </dsp:nvSpPr>
      <dsp:spPr>
        <a:xfrm>
          <a:off x="75309" y="255422"/>
          <a:ext cx="1417593" cy="141759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D77C0-8275-4B4E-95B3-E1B2DFD8D82A}">
      <dsp:nvSpPr>
        <dsp:cNvPr id="0" name=""/>
        <dsp:cNvSpPr/>
      </dsp:nvSpPr>
      <dsp:spPr>
        <a:xfrm>
          <a:off x="1614191" y="0"/>
          <a:ext cx="1566198" cy="4257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DXM</a:t>
          </a:r>
          <a:br>
            <a:rPr lang="en-US" sz="3000" kern="1200" dirty="0"/>
          </a:br>
          <a:r>
            <a:rPr lang="en-US" sz="3000" kern="1200" dirty="0"/>
            <a:t>PLC</a:t>
          </a:r>
          <a:br>
            <a:rPr lang="en-US" sz="3000" kern="1200" dirty="0"/>
          </a:br>
          <a:r>
            <a:rPr lang="en-US" sz="3000" kern="1200" dirty="0"/>
            <a:t>HMI</a:t>
          </a:r>
        </a:p>
      </dsp:txBody>
      <dsp:txXfrm>
        <a:off x="1614191" y="1702815"/>
        <a:ext cx="1566198" cy="1702815"/>
      </dsp:txXfrm>
    </dsp:sp>
    <dsp:sp modelId="{293867BA-679A-43EF-AB5F-5D790644AEB1}">
      <dsp:nvSpPr>
        <dsp:cNvPr id="0" name=""/>
        <dsp:cNvSpPr/>
      </dsp:nvSpPr>
      <dsp:spPr>
        <a:xfrm>
          <a:off x="1688494" y="255422"/>
          <a:ext cx="1417593" cy="1417593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B7987-C8BD-4AD0-A2F2-93B6C2414976}">
      <dsp:nvSpPr>
        <dsp:cNvPr id="0" name=""/>
        <dsp:cNvSpPr/>
      </dsp:nvSpPr>
      <dsp:spPr>
        <a:xfrm>
          <a:off x="3227376" y="0"/>
          <a:ext cx="1566198" cy="4257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DEVICE</a:t>
          </a:r>
          <a:br>
            <a:rPr lang="en-US" sz="3000" kern="1200" dirty="0"/>
          </a:br>
          <a:endParaRPr lang="en-US" sz="3000" kern="1200" dirty="0"/>
        </a:p>
      </dsp:txBody>
      <dsp:txXfrm>
        <a:off x="3227376" y="1702815"/>
        <a:ext cx="1566198" cy="1702815"/>
      </dsp:txXfrm>
    </dsp:sp>
    <dsp:sp modelId="{39BA4850-1A0D-4666-868A-8C4BFF2473C4}">
      <dsp:nvSpPr>
        <dsp:cNvPr id="0" name=""/>
        <dsp:cNvSpPr/>
      </dsp:nvSpPr>
      <dsp:spPr>
        <a:xfrm>
          <a:off x="3301679" y="255422"/>
          <a:ext cx="1417593" cy="141759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65F9F-FAF3-4DEE-A7FD-9174DA744866}">
      <dsp:nvSpPr>
        <dsp:cNvPr id="0" name=""/>
        <dsp:cNvSpPr/>
      </dsp:nvSpPr>
      <dsp:spPr>
        <a:xfrm>
          <a:off x="191783" y="3405630"/>
          <a:ext cx="4411015" cy="63855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720340" y="121920"/>
            <a:ext cx="4160520" cy="365760"/>
          </a:xfrm>
          <a:prstGeom prst="rect">
            <a:avLst/>
          </a:prstGeom>
        </p:spPr>
        <p:txBody>
          <a:bodyPr vert="horz" lIns="96653" tIns="48326" rIns="96653" bIns="48326" rtlCol="0" anchor="ctr"/>
          <a:lstStyle>
            <a:lvl1pPr algn="ctr" defTabSz="985887" eaLnBrk="0" fontAlgn="auto" hangingPunct="0">
              <a:spcBef>
                <a:spcPts val="0"/>
              </a:spcBef>
              <a:spcAft>
                <a:spcPts val="0"/>
              </a:spcAft>
              <a:defRPr sz="21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Banner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6B8708C-7B03-4C74-9B8C-68AA9CE23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460" name="Picture 34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2689" y="6844030"/>
            <a:ext cx="2164715" cy="288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881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3" tIns="48326" rIns="96653" bIns="4832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1E0EE7E-E5AD-4C36-A83D-0A9F420B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2720340" y="121920"/>
            <a:ext cx="4160520" cy="365760"/>
          </a:xfrm>
          <a:prstGeom prst="rect">
            <a:avLst/>
          </a:prstGeom>
        </p:spPr>
        <p:txBody>
          <a:bodyPr vert="horz" lIns="96653" tIns="48326" rIns="96653" bIns="48326" rtlCol="0" anchor="ctr"/>
          <a:lstStyle>
            <a:lvl1pPr algn="ctr" defTabSz="985887" eaLnBrk="0" fontAlgn="auto" hangingPunct="0">
              <a:spcBef>
                <a:spcPts val="0"/>
              </a:spcBef>
              <a:spcAft>
                <a:spcPts val="0"/>
              </a:spcAft>
              <a:defRPr sz="21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Banner</a:t>
            </a:r>
          </a:p>
        </p:txBody>
      </p:sp>
      <p:pic>
        <p:nvPicPr>
          <p:cNvPr id="18438" name="Picture 3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2689" y="6904990"/>
            <a:ext cx="2164715" cy="288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6157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0EE7E-E5AD-4C36-A83D-0A9F420BDC6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4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0EE7E-E5AD-4C36-A83D-0A9F420BDC6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3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246088-2FE3-46CE-8D81-E8527811082D}"/>
              </a:ext>
            </a:extLst>
          </p:cNvPr>
          <p:cNvGrpSpPr/>
          <p:nvPr userDrawn="1"/>
        </p:nvGrpSpPr>
        <p:grpSpPr>
          <a:xfrm>
            <a:off x="5296814" y="1217861"/>
            <a:ext cx="7411832" cy="5640139"/>
            <a:chOff x="5296814" y="1217861"/>
            <a:chExt cx="7411832" cy="5640139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F1926D86-823C-4038-9FC3-B534EFA364A9}"/>
                </a:ext>
              </a:extLst>
            </p:cNvPr>
            <p:cNvSpPr/>
            <p:nvPr userDrawn="1"/>
          </p:nvSpPr>
          <p:spPr>
            <a:xfrm flipH="1">
              <a:off x="6877050" y="3124666"/>
              <a:ext cx="5314950" cy="3733334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01A26A-E49E-4E99-BFF7-27C2ADB93E39}"/>
                </a:ext>
              </a:extLst>
            </p:cNvPr>
            <p:cNvSpPr/>
            <p:nvPr userDrawn="1"/>
          </p:nvSpPr>
          <p:spPr>
            <a:xfrm rot="19433851">
              <a:off x="8669360" y="3890878"/>
              <a:ext cx="4039286" cy="465707"/>
            </a:xfrm>
            <a:prstGeom prst="rect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BE65A3-B359-44B6-81B7-A8E7C4023C17}"/>
                </a:ext>
              </a:extLst>
            </p:cNvPr>
            <p:cNvSpPr/>
            <p:nvPr userDrawn="1"/>
          </p:nvSpPr>
          <p:spPr>
            <a:xfrm rot="19433851">
              <a:off x="11233244" y="1217861"/>
              <a:ext cx="1237228" cy="465707"/>
            </a:xfrm>
            <a:prstGeom prst="rect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B6A3C-3830-46A7-96D4-35577A8759CB}"/>
                </a:ext>
              </a:extLst>
            </p:cNvPr>
            <p:cNvSpPr/>
            <p:nvPr userDrawn="1"/>
          </p:nvSpPr>
          <p:spPr>
            <a:xfrm rot="19433851">
              <a:off x="10639456" y="2649748"/>
              <a:ext cx="1944968" cy="46570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676A0F-F726-40BB-B131-7BD110ABB76D}"/>
                </a:ext>
              </a:extLst>
            </p:cNvPr>
            <p:cNvSpPr/>
            <p:nvPr userDrawn="1"/>
          </p:nvSpPr>
          <p:spPr>
            <a:xfrm rot="19433851">
              <a:off x="5296814" y="5701631"/>
              <a:ext cx="3776638" cy="4657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n>
                  <a:noFill/>
                </a:ln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B4EB57C-CEA9-427C-870A-14A4065E7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843" y="5869507"/>
            <a:ext cx="2364347" cy="5130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C0889-2D69-42AB-9CCE-08E9B0D6ED87}"/>
              </a:ext>
            </a:extLst>
          </p:cNvPr>
          <p:cNvSpPr/>
          <p:nvPr userDrawn="1"/>
        </p:nvSpPr>
        <p:spPr>
          <a:xfrm>
            <a:off x="0" y="0"/>
            <a:ext cx="12192000" cy="1352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3DAD0-752D-429F-B677-0252B4740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65" y="6417136"/>
            <a:ext cx="1371806" cy="297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C0889-2D69-42AB-9CCE-08E9B0D6ED87}"/>
              </a:ext>
            </a:extLst>
          </p:cNvPr>
          <p:cNvSpPr/>
          <p:nvPr userDrawn="1"/>
        </p:nvSpPr>
        <p:spPr>
          <a:xfrm>
            <a:off x="0" y="0"/>
            <a:ext cx="12192000" cy="1352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43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9226" y="1299411"/>
            <a:ext cx="8696326" cy="868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333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9226" y="2205789"/>
            <a:ext cx="8696326" cy="4423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buSzPct val="110000"/>
              <a:buFont typeface="Arial" pitchFamily="34" charset="0"/>
              <a:buChar char="■"/>
              <a:defRPr sz="2200">
                <a:solidFill>
                  <a:srgbClr val="333333"/>
                </a:solidFill>
              </a:defRPr>
            </a:lvl1pPr>
            <a:lvl2pPr marL="631825" indent="-292100">
              <a:spcBef>
                <a:spcPts val="1000"/>
              </a:spcBef>
              <a:defRPr sz="2200">
                <a:solidFill>
                  <a:srgbClr val="333333"/>
                </a:solidFill>
              </a:defRPr>
            </a:lvl2pPr>
            <a:lvl3pPr marL="914400" indent="-282575">
              <a:spcBef>
                <a:spcPts val="1000"/>
              </a:spcBef>
              <a:defRPr sz="2200">
                <a:solidFill>
                  <a:srgbClr val="333333"/>
                </a:solidFill>
              </a:defRPr>
            </a:lvl3pPr>
            <a:lvl4pPr marL="1254125" indent="-339725">
              <a:spcBef>
                <a:spcPts val="1000"/>
              </a:spcBef>
              <a:defRPr sz="2200">
                <a:solidFill>
                  <a:srgbClr val="333333"/>
                </a:solidFill>
              </a:defRPr>
            </a:lvl4pPr>
            <a:lvl5pPr marL="1604963" indent="-350838">
              <a:spcBef>
                <a:spcPts val="1000"/>
              </a:spcBef>
              <a:defRPr sz="2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14292FEF-6D71-4559-90FD-C5126E13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0"/>
            <a:ext cx="8696326" cy="1099335"/>
          </a:xfrm>
          <a:prstGeom prst="rect">
            <a:avLst/>
          </a:prstGeom>
        </p:spPr>
        <p:txBody>
          <a:bodyPr anchor="ctr"/>
          <a:lstStyle>
            <a:lvl1pPr marL="0" indent="0">
              <a:defRPr lang="en-US" sz="3200" kern="1200" dirty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8BF9A05-42EA-4CF8-8FBA-940670046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4926" y="1752722"/>
            <a:ext cx="8696326" cy="4423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buSzPct val="110000"/>
              <a:buFont typeface="Arial" pitchFamily="34" charset="0"/>
              <a:buChar char="■"/>
              <a:defRPr sz="2200">
                <a:solidFill>
                  <a:srgbClr val="333333"/>
                </a:solidFill>
              </a:defRPr>
            </a:lvl1pPr>
            <a:lvl2pPr marL="631825" indent="-292100">
              <a:spcBef>
                <a:spcPts val="1000"/>
              </a:spcBef>
              <a:defRPr sz="2200">
                <a:solidFill>
                  <a:srgbClr val="333333"/>
                </a:solidFill>
              </a:defRPr>
            </a:lvl2pPr>
            <a:lvl3pPr marL="914400" indent="-282575">
              <a:spcBef>
                <a:spcPts val="1000"/>
              </a:spcBef>
              <a:defRPr sz="2200">
                <a:solidFill>
                  <a:srgbClr val="333333"/>
                </a:solidFill>
              </a:defRPr>
            </a:lvl3pPr>
            <a:lvl4pPr marL="1254125" indent="-339725">
              <a:spcBef>
                <a:spcPts val="1000"/>
              </a:spcBef>
              <a:defRPr sz="2200">
                <a:solidFill>
                  <a:srgbClr val="333333"/>
                </a:solidFill>
              </a:defRPr>
            </a:lvl4pPr>
            <a:lvl5pPr marL="1604963" indent="-350838">
              <a:spcBef>
                <a:spcPts val="1000"/>
              </a:spcBef>
              <a:defRPr sz="2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8">
            <a:extLst>
              <a:ext uri="{FF2B5EF4-FFF2-40B4-BE49-F238E27FC236}">
                <a16:creationId xmlns:a16="http://schemas.microsoft.com/office/drawing/2014/main" id="{BE35965B-556F-40CD-B788-46C2FD50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0"/>
            <a:ext cx="8696326" cy="1099335"/>
          </a:xfrm>
          <a:prstGeom prst="rect">
            <a:avLst/>
          </a:prstGeom>
        </p:spPr>
        <p:txBody>
          <a:bodyPr anchor="ctr"/>
          <a:lstStyle>
            <a:lvl1pPr marL="0" indent="0">
              <a:defRPr lang="en-US" sz="3200" kern="1200" dirty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211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 Comparison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83E2764-8978-4126-B24E-9C919E242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4925" y="1299411"/>
            <a:ext cx="4691593" cy="868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333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E37A208-6BAC-4675-A270-CD30C6BF3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4925" y="2205789"/>
            <a:ext cx="4691593" cy="4423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buSzPct val="110000"/>
              <a:buFont typeface="Arial" pitchFamily="34" charset="0"/>
              <a:buChar char="■"/>
              <a:defRPr sz="2200">
                <a:solidFill>
                  <a:srgbClr val="333333"/>
                </a:solidFill>
              </a:defRPr>
            </a:lvl1pPr>
            <a:lvl2pPr marL="631825" indent="-292100">
              <a:spcBef>
                <a:spcPts val="1000"/>
              </a:spcBef>
              <a:defRPr sz="2200">
                <a:solidFill>
                  <a:srgbClr val="333333"/>
                </a:solidFill>
              </a:defRPr>
            </a:lvl2pPr>
            <a:lvl3pPr marL="914400" indent="-282575">
              <a:spcBef>
                <a:spcPts val="1000"/>
              </a:spcBef>
              <a:defRPr sz="2200">
                <a:solidFill>
                  <a:srgbClr val="333333"/>
                </a:solidFill>
              </a:defRPr>
            </a:lvl3pPr>
            <a:lvl4pPr marL="1254125" indent="-339725">
              <a:spcBef>
                <a:spcPts val="1000"/>
              </a:spcBef>
              <a:defRPr sz="2200">
                <a:solidFill>
                  <a:srgbClr val="333333"/>
                </a:solidFill>
              </a:defRPr>
            </a:lvl4pPr>
            <a:lvl5pPr marL="1604963" indent="-350838">
              <a:spcBef>
                <a:spcPts val="1000"/>
              </a:spcBef>
              <a:defRPr sz="2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55C7C56-2849-43E1-96E9-AEB8831A8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7" y="1299411"/>
            <a:ext cx="4691593" cy="868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333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457D99E-20AC-4CEC-9014-0619FC875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7" y="2205789"/>
            <a:ext cx="4691593" cy="4423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buSzPct val="110000"/>
              <a:buFont typeface="Arial" pitchFamily="34" charset="0"/>
              <a:buChar char="■"/>
              <a:defRPr sz="2200">
                <a:solidFill>
                  <a:srgbClr val="333333"/>
                </a:solidFill>
              </a:defRPr>
            </a:lvl1pPr>
            <a:lvl2pPr marL="690563" indent="-350838">
              <a:spcBef>
                <a:spcPts val="1000"/>
              </a:spcBef>
              <a:defRPr sz="2200">
                <a:solidFill>
                  <a:srgbClr val="333333"/>
                </a:solidFill>
              </a:defRPr>
            </a:lvl2pPr>
            <a:lvl3pPr marL="973138" indent="-282575">
              <a:spcBef>
                <a:spcPts val="1000"/>
              </a:spcBef>
              <a:defRPr sz="2200">
                <a:solidFill>
                  <a:srgbClr val="333333"/>
                </a:solidFill>
              </a:defRPr>
            </a:lvl3pPr>
            <a:lvl4pPr marL="1312863" indent="-339725">
              <a:spcBef>
                <a:spcPts val="1000"/>
              </a:spcBef>
              <a:defRPr sz="2200">
                <a:solidFill>
                  <a:srgbClr val="333333"/>
                </a:solidFill>
              </a:defRPr>
            </a:lvl4pPr>
            <a:lvl5pPr marL="1711325" indent="-339725">
              <a:spcBef>
                <a:spcPts val="1000"/>
              </a:spcBef>
              <a:defRPr sz="2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CA98E112-A0BD-44E6-8A8A-3F420BAC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0"/>
            <a:ext cx="8696326" cy="1099335"/>
          </a:xfrm>
          <a:prstGeom prst="rect">
            <a:avLst/>
          </a:prstGeom>
        </p:spPr>
        <p:txBody>
          <a:bodyPr anchor="ctr"/>
          <a:lstStyle>
            <a:lvl1pPr marL="0" indent="0">
              <a:defRPr lang="en-US" sz="3200" kern="1200" dirty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426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8">
            <a:extLst>
              <a:ext uri="{FF2B5EF4-FFF2-40B4-BE49-F238E27FC236}">
                <a16:creationId xmlns:a16="http://schemas.microsoft.com/office/drawing/2014/main" id="{F21890D8-EC97-4F15-B127-C035EB91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0"/>
            <a:ext cx="8696326" cy="1099335"/>
          </a:xfrm>
          <a:prstGeom prst="rect">
            <a:avLst/>
          </a:prstGeom>
        </p:spPr>
        <p:txBody>
          <a:bodyPr anchor="ctr"/>
          <a:lstStyle>
            <a:lvl1pPr marL="0" indent="0">
              <a:defRPr lang="en-US" sz="3200" kern="1200" dirty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99FB36C-AE8D-4B4F-BB21-9CF89DC93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4925" y="1752595"/>
            <a:ext cx="4691593" cy="4423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buSzPct val="110000"/>
              <a:buFont typeface="Arial" pitchFamily="34" charset="0"/>
              <a:buChar char="■"/>
              <a:defRPr sz="2200">
                <a:solidFill>
                  <a:srgbClr val="333333"/>
                </a:solidFill>
              </a:defRPr>
            </a:lvl1pPr>
            <a:lvl2pPr marL="631825" indent="-292100">
              <a:spcBef>
                <a:spcPts val="1000"/>
              </a:spcBef>
              <a:defRPr sz="2200">
                <a:solidFill>
                  <a:srgbClr val="333333"/>
                </a:solidFill>
              </a:defRPr>
            </a:lvl2pPr>
            <a:lvl3pPr marL="914400" indent="-282575">
              <a:spcBef>
                <a:spcPts val="1000"/>
              </a:spcBef>
              <a:defRPr sz="2200">
                <a:solidFill>
                  <a:srgbClr val="333333"/>
                </a:solidFill>
              </a:defRPr>
            </a:lvl3pPr>
            <a:lvl4pPr marL="1254125" indent="-339725">
              <a:spcBef>
                <a:spcPts val="1000"/>
              </a:spcBef>
              <a:defRPr sz="2200">
                <a:solidFill>
                  <a:srgbClr val="333333"/>
                </a:solidFill>
              </a:defRPr>
            </a:lvl4pPr>
            <a:lvl5pPr marL="1604963" indent="-350838">
              <a:spcBef>
                <a:spcPts val="1000"/>
              </a:spcBef>
              <a:defRPr sz="2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A73B226-AAF1-412C-947B-579BCD2B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7" y="1752595"/>
            <a:ext cx="4691593" cy="4423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buSzPct val="110000"/>
              <a:buFont typeface="Arial" pitchFamily="34" charset="0"/>
              <a:buChar char="■"/>
              <a:defRPr sz="2200">
                <a:solidFill>
                  <a:srgbClr val="333333"/>
                </a:solidFill>
              </a:defRPr>
            </a:lvl1pPr>
            <a:lvl2pPr marL="690563" indent="-350838">
              <a:spcBef>
                <a:spcPts val="1000"/>
              </a:spcBef>
              <a:defRPr sz="2200">
                <a:solidFill>
                  <a:srgbClr val="333333"/>
                </a:solidFill>
              </a:defRPr>
            </a:lvl2pPr>
            <a:lvl3pPr marL="973138" indent="-282575">
              <a:spcBef>
                <a:spcPts val="1000"/>
              </a:spcBef>
              <a:defRPr sz="2200">
                <a:solidFill>
                  <a:srgbClr val="333333"/>
                </a:solidFill>
              </a:defRPr>
            </a:lvl3pPr>
            <a:lvl4pPr marL="1312863" indent="-339725">
              <a:spcBef>
                <a:spcPts val="1000"/>
              </a:spcBef>
              <a:defRPr sz="2200">
                <a:solidFill>
                  <a:srgbClr val="333333"/>
                </a:solidFill>
              </a:defRPr>
            </a:lvl4pPr>
            <a:lvl5pPr marL="1711325" indent="-339725">
              <a:spcBef>
                <a:spcPts val="1000"/>
              </a:spcBef>
              <a:defRPr sz="2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85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mparison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81268A6E-E10E-4556-9E14-21CDC4BE618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57737" y="4505325"/>
            <a:ext cx="2676525" cy="476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D0537D9-E66F-426F-8334-B0B3708ACF4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591549" y="4505325"/>
            <a:ext cx="2676525" cy="476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C858DDC4-57FA-4DA9-BA69-7D726EDCC60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3926" y="4505325"/>
            <a:ext cx="2676525" cy="476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itle 18">
            <a:extLst>
              <a:ext uri="{FF2B5EF4-FFF2-40B4-BE49-F238E27FC236}">
                <a16:creationId xmlns:a16="http://schemas.microsoft.com/office/drawing/2014/main" id="{0139B139-A96F-4FD7-B642-166C894D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0"/>
            <a:ext cx="8696326" cy="1099335"/>
          </a:xfrm>
          <a:prstGeom prst="rect">
            <a:avLst/>
          </a:prstGeom>
        </p:spPr>
        <p:txBody>
          <a:bodyPr anchor="ctr"/>
          <a:lstStyle>
            <a:lvl1pPr marL="0" indent="0">
              <a:defRPr lang="en-US" sz="3200" kern="1200" dirty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8312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D1211AF6-6202-462F-AB86-B0EC1A64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0"/>
            <a:ext cx="8696326" cy="1099335"/>
          </a:xfrm>
          <a:prstGeom prst="rect">
            <a:avLst/>
          </a:prstGeom>
        </p:spPr>
        <p:txBody>
          <a:bodyPr anchor="ctr"/>
          <a:lstStyle>
            <a:lvl1pPr marL="0" indent="0">
              <a:defRPr lang="en-US" sz="3200" kern="1200" dirty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1009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B6C537-8D2B-42DB-A836-9C987E5AF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31" y="2907103"/>
            <a:ext cx="4810538" cy="104379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CFE8EA2-3584-4A8D-9E32-6CD0F75C07C0}"/>
              </a:ext>
            </a:extLst>
          </p:cNvPr>
          <p:cNvGrpSpPr/>
          <p:nvPr userDrawn="1"/>
        </p:nvGrpSpPr>
        <p:grpSpPr>
          <a:xfrm>
            <a:off x="5296814" y="1217861"/>
            <a:ext cx="7411832" cy="5640139"/>
            <a:chOff x="5296814" y="1217861"/>
            <a:chExt cx="7411832" cy="5640139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62A4FD58-4E86-4656-AD0D-2067A6779DF8}"/>
                </a:ext>
              </a:extLst>
            </p:cNvPr>
            <p:cNvSpPr/>
            <p:nvPr userDrawn="1"/>
          </p:nvSpPr>
          <p:spPr>
            <a:xfrm flipH="1">
              <a:off x="6877050" y="3124666"/>
              <a:ext cx="5314950" cy="3733334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0BB489-F09C-4499-98DC-0DEAEB821D41}"/>
                </a:ext>
              </a:extLst>
            </p:cNvPr>
            <p:cNvSpPr/>
            <p:nvPr userDrawn="1"/>
          </p:nvSpPr>
          <p:spPr>
            <a:xfrm rot="19433851">
              <a:off x="8669360" y="3890878"/>
              <a:ext cx="4039286" cy="465707"/>
            </a:xfrm>
            <a:prstGeom prst="rect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8C3BE8-AD60-49A2-AC25-688543D3CA54}"/>
                </a:ext>
              </a:extLst>
            </p:cNvPr>
            <p:cNvSpPr/>
            <p:nvPr userDrawn="1"/>
          </p:nvSpPr>
          <p:spPr>
            <a:xfrm rot="19433851">
              <a:off x="11233244" y="1217861"/>
              <a:ext cx="1237228" cy="465707"/>
            </a:xfrm>
            <a:prstGeom prst="rect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EF6A28-6CE7-46EA-BBCC-C45EC8FBD5B0}"/>
                </a:ext>
              </a:extLst>
            </p:cNvPr>
            <p:cNvSpPr/>
            <p:nvPr userDrawn="1"/>
          </p:nvSpPr>
          <p:spPr>
            <a:xfrm rot="19433851">
              <a:off x="10639456" y="2649748"/>
              <a:ext cx="1944968" cy="46570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6F0E71-F1A1-4B3B-8ED7-E41BB94E69FD}"/>
                </a:ext>
              </a:extLst>
            </p:cNvPr>
            <p:cNvSpPr/>
            <p:nvPr userDrawn="1"/>
          </p:nvSpPr>
          <p:spPr>
            <a:xfrm rot="19433851">
              <a:off x="5296814" y="5701631"/>
              <a:ext cx="3776638" cy="4657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n>
                  <a:noFill/>
                </a:ln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10406"/>
            <a:ext cx="5080000" cy="4525963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buSzPct val="110000"/>
              <a:buFont typeface="Arial" pitchFamily="34" charset="0"/>
              <a:buChar char="■"/>
              <a:defRPr sz="2200"/>
            </a:lvl1pPr>
            <a:lvl2pPr marL="690563" indent="-350838">
              <a:spcBef>
                <a:spcPts val="1000"/>
              </a:spcBef>
              <a:defRPr sz="2200"/>
            </a:lvl2pPr>
            <a:lvl3pPr marL="973138" indent="-282575">
              <a:spcBef>
                <a:spcPts val="1000"/>
              </a:spcBef>
              <a:defRPr sz="2200"/>
            </a:lvl3pPr>
            <a:lvl4pPr marL="1254125" indent="-280988">
              <a:spcBef>
                <a:spcPts val="1000"/>
              </a:spcBef>
              <a:defRPr sz="2200"/>
            </a:lvl4pPr>
            <a:lvl5pPr marL="1604963" indent="-292100">
              <a:spcBef>
                <a:spcPts val="10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0406"/>
            <a:ext cx="5096933" cy="4525963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buSzPct val="110000"/>
              <a:buFont typeface="Arial" pitchFamily="34" charset="0"/>
              <a:buChar char="■"/>
              <a:defRPr sz="2200"/>
            </a:lvl1pPr>
            <a:lvl2pPr marL="690563" indent="-350838">
              <a:spcBef>
                <a:spcPts val="1000"/>
              </a:spcBef>
              <a:defRPr sz="2200"/>
            </a:lvl2pPr>
            <a:lvl3pPr marL="914400" indent="-223838">
              <a:spcBef>
                <a:spcPts val="1000"/>
              </a:spcBef>
              <a:defRPr sz="2200"/>
            </a:lvl3pPr>
            <a:lvl4pPr marL="1312863" indent="-339725">
              <a:spcBef>
                <a:spcPts val="1000"/>
              </a:spcBef>
              <a:defRPr sz="2200"/>
            </a:lvl4pPr>
            <a:lvl5pPr marL="1654175" indent="-282575">
              <a:spcBef>
                <a:spcPts val="10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8988612" cy="1102659"/>
          </a:xfrm>
          <a:prstGeom prst="rect">
            <a:avLst/>
          </a:prstGeom>
        </p:spPr>
        <p:txBody>
          <a:bodyPr anchor="ctr"/>
          <a:lstStyle>
            <a:lvl1pPr marL="114300" indent="0" algn="l">
              <a:defRPr>
                <a:solidFill>
                  <a:srgbClr val="33333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933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246088-2FE3-46CE-8D81-E8527811082D}"/>
              </a:ext>
            </a:extLst>
          </p:cNvPr>
          <p:cNvGrpSpPr/>
          <p:nvPr userDrawn="1"/>
        </p:nvGrpSpPr>
        <p:grpSpPr>
          <a:xfrm>
            <a:off x="5296814" y="1217861"/>
            <a:ext cx="7411832" cy="5640139"/>
            <a:chOff x="5296814" y="1217861"/>
            <a:chExt cx="7411832" cy="5640139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F1926D86-823C-4038-9FC3-B534EFA364A9}"/>
                </a:ext>
              </a:extLst>
            </p:cNvPr>
            <p:cNvSpPr/>
            <p:nvPr userDrawn="1"/>
          </p:nvSpPr>
          <p:spPr>
            <a:xfrm flipH="1">
              <a:off x="6877050" y="3124666"/>
              <a:ext cx="5314950" cy="3733334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01A26A-E49E-4E99-BFF7-27C2ADB93E39}"/>
                </a:ext>
              </a:extLst>
            </p:cNvPr>
            <p:cNvSpPr/>
            <p:nvPr userDrawn="1"/>
          </p:nvSpPr>
          <p:spPr>
            <a:xfrm rot="19433851">
              <a:off x="8669360" y="3890878"/>
              <a:ext cx="4039286" cy="465707"/>
            </a:xfrm>
            <a:prstGeom prst="rect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BE65A3-B359-44B6-81B7-A8E7C4023C17}"/>
                </a:ext>
              </a:extLst>
            </p:cNvPr>
            <p:cNvSpPr/>
            <p:nvPr userDrawn="1"/>
          </p:nvSpPr>
          <p:spPr>
            <a:xfrm rot="19433851">
              <a:off x="11233244" y="1217861"/>
              <a:ext cx="1237228" cy="465707"/>
            </a:xfrm>
            <a:prstGeom prst="rect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B6A3C-3830-46A7-96D4-35577A8759CB}"/>
                </a:ext>
              </a:extLst>
            </p:cNvPr>
            <p:cNvSpPr/>
            <p:nvPr userDrawn="1"/>
          </p:nvSpPr>
          <p:spPr>
            <a:xfrm rot="19433851">
              <a:off x="10649779" y="2681424"/>
              <a:ext cx="1837452" cy="46570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676A0F-F726-40BB-B131-7BD110ABB76D}"/>
                </a:ext>
              </a:extLst>
            </p:cNvPr>
            <p:cNvSpPr/>
            <p:nvPr userDrawn="1"/>
          </p:nvSpPr>
          <p:spPr>
            <a:xfrm rot="19433851">
              <a:off x="5296814" y="5701631"/>
              <a:ext cx="3776638" cy="4657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23DF336-E361-48B4-A77D-F8532114095B}"/>
              </a:ext>
            </a:extLst>
          </p:cNvPr>
          <p:cNvSpPr txBox="1"/>
          <p:nvPr userDrawn="1"/>
        </p:nvSpPr>
        <p:spPr>
          <a:xfrm>
            <a:off x="8452835" y="3382973"/>
            <a:ext cx="587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”</a:t>
            </a:r>
            <a:endParaRPr lang="en-US" sz="80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62752E-D78F-4D8D-8F01-DF5A3ECB7593}"/>
              </a:ext>
            </a:extLst>
          </p:cNvPr>
          <p:cNvSpPr txBox="1"/>
          <p:nvPr userDrawn="1"/>
        </p:nvSpPr>
        <p:spPr>
          <a:xfrm>
            <a:off x="1044608" y="1656489"/>
            <a:ext cx="587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/>
              <a:t>“</a:t>
            </a:r>
            <a:endParaRPr lang="en-US" sz="8000">
              <a:latin typeface="+mj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FE71F3-AD0C-4F7D-80FB-DB7CDA07C0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52576" y="2003425"/>
            <a:ext cx="7295458" cy="18748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/>
            </a:lvl1pPr>
            <a:lvl2pPr marL="339725" indent="0">
              <a:buFontTx/>
              <a:buNone/>
              <a:defRPr/>
            </a:lvl2pPr>
            <a:lvl3pPr marL="739775" indent="0">
              <a:buFontTx/>
              <a:buNone/>
              <a:defRPr/>
            </a:lvl3pPr>
            <a:lvl4pPr marL="1031875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D1424C-79C1-4792-9349-4AF951A55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843" y="5869507"/>
            <a:ext cx="2364347" cy="51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93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3" y="1299411"/>
            <a:ext cx="5135905" cy="8683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0613" y="2205789"/>
            <a:ext cx="5135905" cy="4423611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buSzPct val="110000"/>
              <a:buFont typeface="Arial" pitchFamily="34" charset="0"/>
              <a:buChar char="■"/>
              <a:defRPr sz="2200">
                <a:solidFill>
                  <a:schemeClr val="tx1"/>
                </a:solidFill>
              </a:defRPr>
            </a:lvl1pPr>
            <a:lvl2pPr marL="631825" indent="-292100">
              <a:spcBef>
                <a:spcPts val="1000"/>
              </a:spcBef>
              <a:defRPr sz="2200">
                <a:solidFill>
                  <a:schemeClr val="tx1"/>
                </a:solidFill>
              </a:defRPr>
            </a:lvl2pPr>
            <a:lvl3pPr marL="914400" indent="-282575">
              <a:spcBef>
                <a:spcPts val="1000"/>
              </a:spcBef>
              <a:defRPr sz="2200">
                <a:solidFill>
                  <a:schemeClr val="tx1"/>
                </a:solidFill>
              </a:defRPr>
            </a:lvl3pPr>
            <a:lvl4pPr marL="1254125" indent="-339725">
              <a:spcBef>
                <a:spcPts val="1000"/>
              </a:spcBef>
              <a:defRPr sz="2200">
                <a:solidFill>
                  <a:schemeClr val="tx1"/>
                </a:solidFill>
              </a:defRPr>
            </a:lvl4pPr>
            <a:lvl5pPr marL="1604963" indent="-350838">
              <a:spcBef>
                <a:spcPts val="1000"/>
              </a:spcBef>
              <a:defRPr sz="2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299411"/>
            <a:ext cx="5161928" cy="8683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205789"/>
            <a:ext cx="5161928" cy="4423611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buSzPct val="110000"/>
              <a:buFont typeface="Arial" pitchFamily="34" charset="0"/>
              <a:buChar char="■"/>
              <a:defRPr sz="2200"/>
            </a:lvl1pPr>
            <a:lvl2pPr marL="690563" indent="-350838">
              <a:spcBef>
                <a:spcPts val="1000"/>
              </a:spcBef>
              <a:defRPr sz="2200"/>
            </a:lvl2pPr>
            <a:lvl3pPr marL="973138" indent="-282575">
              <a:spcBef>
                <a:spcPts val="1000"/>
              </a:spcBef>
              <a:defRPr sz="2200"/>
            </a:lvl3pPr>
            <a:lvl4pPr marL="1312863" indent="-339725">
              <a:spcBef>
                <a:spcPts val="1000"/>
              </a:spcBef>
              <a:defRPr sz="2200"/>
            </a:lvl4pPr>
            <a:lvl5pPr marL="1711325" indent="-339725">
              <a:spcBef>
                <a:spcPts val="1000"/>
              </a:spcBef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8988612" cy="1102659"/>
          </a:xfrm>
          <a:prstGeom prst="rect">
            <a:avLst/>
          </a:prstGeom>
        </p:spPr>
        <p:txBody>
          <a:bodyPr anchor="ctr"/>
          <a:lstStyle>
            <a:lvl1pPr marL="114300" indent="0" algn="l">
              <a:defRPr>
                <a:solidFill>
                  <a:srgbClr val="33333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94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 without quote mar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246088-2FE3-46CE-8D81-E8527811082D}"/>
              </a:ext>
            </a:extLst>
          </p:cNvPr>
          <p:cNvGrpSpPr/>
          <p:nvPr userDrawn="1"/>
        </p:nvGrpSpPr>
        <p:grpSpPr>
          <a:xfrm>
            <a:off x="5296814" y="1217861"/>
            <a:ext cx="7411832" cy="5640139"/>
            <a:chOff x="5296814" y="1217861"/>
            <a:chExt cx="7411832" cy="5640139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F1926D86-823C-4038-9FC3-B534EFA364A9}"/>
                </a:ext>
              </a:extLst>
            </p:cNvPr>
            <p:cNvSpPr/>
            <p:nvPr userDrawn="1"/>
          </p:nvSpPr>
          <p:spPr>
            <a:xfrm flipH="1">
              <a:off x="6877050" y="3124666"/>
              <a:ext cx="5314950" cy="3733334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01A26A-E49E-4E99-BFF7-27C2ADB93E39}"/>
                </a:ext>
              </a:extLst>
            </p:cNvPr>
            <p:cNvSpPr/>
            <p:nvPr userDrawn="1"/>
          </p:nvSpPr>
          <p:spPr>
            <a:xfrm rot="19433851">
              <a:off x="8669360" y="3890878"/>
              <a:ext cx="4039286" cy="465707"/>
            </a:xfrm>
            <a:prstGeom prst="rect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BE65A3-B359-44B6-81B7-A8E7C4023C17}"/>
                </a:ext>
              </a:extLst>
            </p:cNvPr>
            <p:cNvSpPr/>
            <p:nvPr userDrawn="1"/>
          </p:nvSpPr>
          <p:spPr>
            <a:xfrm rot="19433851">
              <a:off x="11233244" y="1217861"/>
              <a:ext cx="1237228" cy="465707"/>
            </a:xfrm>
            <a:prstGeom prst="rect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B6A3C-3830-46A7-96D4-35577A8759CB}"/>
                </a:ext>
              </a:extLst>
            </p:cNvPr>
            <p:cNvSpPr/>
            <p:nvPr userDrawn="1"/>
          </p:nvSpPr>
          <p:spPr>
            <a:xfrm rot="19433851">
              <a:off x="10649779" y="2681424"/>
              <a:ext cx="1837452" cy="46570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676A0F-F726-40BB-B131-7BD110ABB76D}"/>
                </a:ext>
              </a:extLst>
            </p:cNvPr>
            <p:cNvSpPr/>
            <p:nvPr userDrawn="1"/>
          </p:nvSpPr>
          <p:spPr>
            <a:xfrm rot="19433851">
              <a:off x="5296814" y="5701631"/>
              <a:ext cx="3776638" cy="4657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FE71F3-AD0C-4F7D-80FB-DB7CDA07C0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6875" y="1952119"/>
            <a:ext cx="6943496" cy="18748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/>
            </a:lvl1pPr>
            <a:lvl2pPr marL="339725" indent="0">
              <a:buFontTx/>
              <a:buNone/>
              <a:defRPr/>
            </a:lvl2pPr>
            <a:lvl3pPr marL="739775" indent="0">
              <a:buFontTx/>
              <a:buNone/>
              <a:defRPr/>
            </a:lvl3pPr>
            <a:lvl4pPr marL="1031875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FC2995-4897-47A7-97C4-08195727C3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843" y="5869507"/>
            <a:ext cx="2364347" cy="51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Bulle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851" y="1299411"/>
            <a:ext cx="8696326" cy="868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333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851" y="2205789"/>
            <a:ext cx="8696326" cy="4423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buSzPct val="110000"/>
              <a:buFont typeface="Arial" pitchFamily="34" charset="0"/>
              <a:buChar char="■"/>
              <a:defRPr sz="2200">
                <a:solidFill>
                  <a:srgbClr val="333333"/>
                </a:solidFill>
              </a:defRPr>
            </a:lvl1pPr>
            <a:lvl2pPr marL="631825" indent="-292100">
              <a:spcBef>
                <a:spcPts val="1000"/>
              </a:spcBef>
              <a:defRPr sz="2200">
                <a:solidFill>
                  <a:srgbClr val="333333"/>
                </a:solidFill>
              </a:defRPr>
            </a:lvl2pPr>
            <a:lvl3pPr marL="914400" indent="-282575">
              <a:spcBef>
                <a:spcPts val="1000"/>
              </a:spcBef>
              <a:defRPr sz="2200">
                <a:solidFill>
                  <a:srgbClr val="333333"/>
                </a:solidFill>
              </a:defRPr>
            </a:lvl3pPr>
            <a:lvl4pPr marL="1254125" indent="-339725">
              <a:spcBef>
                <a:spcPts val="1000"/>
              </a:spcBef>
              <a:defRPr sz="2200">
                <a:solidFill>
                  <a:srgbClr val="333333"/>
                </a:solidFill>
              </a:defRPr>
            </a:lvl4pPr>
            <a:lvl5pPr marL="1604963" indent="-350838">
              <a:spcBef>
                <a:spcPts val="1000"/>
              </a:spcBef>
              <a:defRPr sz="2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14292FEF-6D71-4559-90FD-C5126E13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1" y="0"/>
            <a:ext cx="9606140" cy="1099335"/>
          </a:xfrm>
          <a:prstGeom prst="rect">
            <a:avLst/>
          </a:prstGeom>
        </p:spPr>
        <p:txBody>
          <a:bodyPr anchor="ctr"/>
          <a:lstStyle>
            <a:lvl1pPr marL="0" indent="0">
              <a:defRPr lang="en-US" sz="3200" kern="1200" dirty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963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8BF9A05-42EA-4CF8-8FBA-940670046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276" y="1752722"/>
            <a:ext cx="8696326" cy="4423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buSzPct val="110000"/>
              <a:buFont typeface="Arial" pitchFamily="34" charset="0"/>
              <a:buChar char="■"/>
              <a:defRPr sz="2200">
                <a:solidFill>
                  <a:srgbClr val="333333"/>
                </a:solidFill>
              </a:defRPr>
            </a:lvl1pPr>
            <a:lvl2pPr marL="631825" indent="-292100">
              <a:spcBef>
                <a:spcPts val="1000"/>
              </a:spcBef>
              <a:defRPr sz="2200">
                <a:solidFill>
                  <a:srgbClr val="333333"/>
                </a:solidFill>
              </a:defRPr>
            </a:lvl2pPr>
            <a:lvl3pPr marL="914400" indent="-282575">
              <a:spcBef>
                <a:spcPts val="1000"/>
              </a:spcBef>
              <a:defRPr sz="2200">
                <a:solidFill>
                  <a:srgbClr val="333333"/>
                </a:solidFill>
              </a:defRPr>
            </a:lvl3pPr>
            <a:lvl4pPr marL="1254125" indent="-339725">
              <a:spcBef>
                <a:spcPts val="1000"/>
              </a:spcBef>
              <a:defRPr sz="2200">
                <a:solidFill>
                  <a:srgbClr val="333333"/>
                </a:solidFill>
              </a:defRPr>
            </a:lvl4pPr>
            <a:lvl5pPr marL="1604963" indent="-350838">
              <a:spcBef>
                <a:spcPts val="1000"/>
              </a:spcBef>
              <a:defRPr sz="2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8">
            <a:extLst>
              <a:ext uri="{FF2B5EF4-FFF2-40B4-BE49-F238E27FC236}">
                <a16:creationId xmlns:a16="http://schemas.microsoft.com/office/drawing/2014/main" id="{BE35965B-556F-40CD-B788-46C2FD50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1" y="0"/>
            <a:ext cx="9606140" cy="1099335"/>
          </a:xfrm>
          <a:prstGeom prst="rect">
            <a:avLst/>
          </a:prstGeom>
        </p:spPr>
        <p:txBody>
          <a:bodyPr anchor="ctr"/>
          <a:lstStyle>
            <a:lvl1pPr marL="0" indent="0">
              <a:defRPr lang="en-US" sz="3200" kern="1200" dirty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473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 Comparison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83E2764-8978-4126-B24E-9C919E242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299411"/>
            <a:ext cx="4691593" cy="868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333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E37A208-6BAC-4675-A270-CD30C6BF3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5850" y="2205789"/>
            <a:ext cx="4691593" cy="4423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buSzPct val="110000"/>
              <a:buFont typeface="Arial" pitchFamily="34" charset="0"/>
              <a:buChar char="■"/>
              <a:defRPr sz="2200">
                <a:solidFill>
                  <a:srgbClr val="333333"/>
                </a:solidFill>
              </a:defRPr>
            </a:lvl1pPr>
            <a:lvl2pPr marL="631825" indent="-292100">
              <a:spcBef>
                <a:spcPts val="1000"/>
              </a:spcBef>
              <a:defRPr sz="2200">
                <a:solidFill>
                  <a:srgbClr val="333333"/>
                </a:solidFill>
              </a:defRPr>
            </a:lvl2pPr>
            <a:lvl3pPr marL="914400" indent="-282575">
              <a:spcBef>
                <a:spcPts val="1000"/>
              </a:spcBef>
              <a:defRPr sz="2200">
                <a:solidFill>
                  <a:srgbClr val="333333"/>
                </a:solidFill>
              </a:defRPr>
            </a:lvl3pPr>
            <a:lvl4pPr marL="1254125" indent="-339725">
              <a:spcBef>
                <a:spcPts val="1000"/>
              </a:spcBef>
              <a:defRPr sz="2200">
                <a:solidFill>
                  <a:srgbClr val="333333"/>
                </a:solidFill>
              </a:defRPr>
            </a:lvl4pPr>
            <a:lvl5pPr marL="1604963" indent="-350838">
              <a:spcBef>
                <a:spcPts val="1000"/>
              </a:spcBef>
              <a:defRPr sz="2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55C7C56-2849-43E1-96E9-AEB8831A8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7" y="1299411"/>
            <a:ext cx="4691593" cy="868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333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457D99E-20AC-4CEC-9014-0619FC875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7" y="2205789"/>
            <a:ext cx="4691593" cy="4423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buSzPct val="110000"/>
              <a:buFont typeface="Arial" pitchFamily="34" charset="0"/>
              <a:buChar char="■"/>
              <a:defRPr sz="2200">
                <a:solidFill>
                  <a:srgbClr val="333333"/>
                </a:solidFill>
              </a:defRPr>
            </a:lvl1pPr>
            <a:lvl2pPr marL="690563" indent="-350838">
              <a:spcBef>
                <a:spcPts val="1000"/>
              </a:spcBef>
              <a:defRPr sz="2200">
                <a:solidFill>
                  <a:srgbClr val="333333"/>
                </a:solidFill>
              </a:defRPr>
            </a:lvl2pPr>
            <a:lvl3pPr marL="973138" indent="-282575">
              <a:spcBef>
                <a:spcPts val="1000"/>
              </a:spcBef>
              <a:defRPr sz="2200">
                <a:solidFill>
                  <a:srgbClr val="333333"/>
                </a:solidFill>
              </a:defRPr>
            </a:lvl3pPr>
            <a:lvl4pPr marL="1312863" indent="-339725">
              <a:spcBef>
                <a:spcPts val="1000"/>
              </a:spcBef>
              <a:defRPr sz="2200">
                <a:solidFill>
                  <a:srgbClr val="333333"/>
                </a:solidFill>
              </a:defRPr>
            </a:lvl4pPr>
            <a:lvl5pPr marL="1711325" indent="-339725">
              <a:spcBef>
                <a:spcPts val="1000"/>
              </a:spcBef>
              <a:defRPr sz="2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CA98E112-A0BD-44E6-8A8A-3F420BAC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1" y="0"/>
            <a:ext cx="9606140" cy="1099335"/>
          </a:xfrm>
          <a:prstGeom prst="rect">
            <a:avLst/>
          </a:prstGeom>
        </p:spPr>
        <p:txBody>
          <a:bodyPr anchor="ctr"/>
          <a:lstStyle>
            <a:lvl1pPr marL="0" indent="0">
              <a:defRPr lang="en-US" sz="3200" kern="1200" dirty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80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mparis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8">
            <a:extLst>
              <a:ext uri="{FF2B5EF4-FFF2-40B4-BE49-F238E27FC236}">
                <a16:creationId xmlns:a16="http://schemas.microsoft.com/office/drawing/2014/main" id="{F21890D8-EC97-4F15-B127-C035EB91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1" y="0"/>
            <a:ext cx="9606140" cy="1099335"/>
          </a:xfrm>
          <a:prstGeom prst="rect">
            <a:avLst/>
          </a:prstGeom>
        </p:spPr>
        <p:txBody>
          <a:bodyPr anchor="ctr"/>
          <a:lstStyle>
            <a:lvl1pPr marL="0" indent="0">
              <a:defRPr lang="en-US" sz="3200" kern="1200" dirty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99FB36C-AE8D-4B4F-BB21-9CF89DC93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5850" y="1743070"/>
            <a:ext cx="4691593" cy="4423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buSzPct val="110000"/>
              <a:buFont typeface="Arial" pitchFamily="34" charset="0"/>
              <a:buChar char="■"/>
              <a:defRPr sz="2200">
                <a:solidFill>
                  <a:srgbClr val="333333"/>
                </a:solidFill>
              </a:defRPr>
            </a:lvl1pPr>
            <a:lvl2pPr marL="631825" indent="-292100">
              <a:spcBef>
                <a:spcPts val="1000"/>
              </a:spcBef>
              <a:defRPr sz="2200">
                <a:solidFill>
                  <a:srgbClr val="333333"/>
                </a:solidFill>
              </a:defRPr>
            </a:lvl2pPr>
            <a:lvl3pPr marL="914400" indent="-282575">
              <a:spcBef>
                <a:spcPts val="1000"/>
              </a:spcBef>
              <a:defRPr sz="2200">
                <a:solidFill>
                  <a:srgbClr val="333333"/>
                </a:solidFill>
              </a:defRPr>
            </a:lvl3pPr>
            <a:lvl4pPr marL="1254125" indent="-339725">
              <a:spcBef>
                <a:spcPts val="1000"/>
              </a:spcBef>
              <a:defRPr sz="2200">
                <a:solidFill>
                  <a:srgbClr val="333333"/>
                </a:solidFill>
              </a:defRPr>
            </a:lvl4pPr>
            <a:lvl5pPr marL="1604963" indent="-350838">
              <a:spcBef>
                <a:spcPts val="1000"/>
              </a:spcBef>
              <a:defRPr sz="2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A73B226-AAF1-412C-947B-579BCD2B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7" y="1743070"/>
            <a:ext cx="4691593" cy="4423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buSzPct val="110000"/>
              <a:buFont typeface="Arial" pitchFamily="34" charset="0"/>
              <a:buChar char="■"/>
              <a:defRPr sz="2200">
                <a:solidFill>
                  <a:srgbClr val="333333"/>
                </a:solidFill>
              </a:defRPr>
            </a:lvl1pPr>
            <a:lvl2pPr marL="690563" indent="-350838">
              <a:spcBef>
                <a:spcPts val="1000"/>
              </a:spcBef>
              <a:defRPr sz="2200">
                <a:solidFill>
                  <a:srgbClr val="333333"/>
                </a:solidFill>
              </a:defRPr>
            </a:lvl2pPr>
            <a:lvl3pPr marL="973138" indent="-282575">
              <a:spcBef>
                <a:spcPts val="1000"/>
              </a:spcBef>
              <a:defRPr sz="2200">
                <a:solidFill>
                  <a:srgbClr val="333333"/>
                </a:solidFill>
              </a:defRPr>
            </a:lvl3pPr>
            <a:lvl4pPr marL="1312863" indent="-339725">
              <a:spcBef>
                <a:spcPts val="1000"/>
              </a:spcBef>
              <a:defRPr sz="2200">
                <a:solidFill>
                  <a:srgbClr val="333333"/>
                </a:solidFill>
              </a:defRPr>
            </a:lvl4pPr>
            <a:lvl5pPr marL="1711325" indent="-339725">
              <a:spcBef>
                <a:spcPts val="1000"/>
              </a:spcBef>
              <a:defRPr sz="2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34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81268A6E-E10E-4556-9E14-21CDC4BE618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57737" y="4505325"/>
            <a:ext cx="2676525" cy="476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D0537D9-E66F-426F-8334-B0B3708ACF4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591549" y="4505325"/>
            <a:ext cx="2676525" cy="476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C858DDC4-57FA-4DA9-BA69-7D726EDCC60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3926" y="4505325"/>
            <a:ext cx="2676525" cy="476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itle 18">
            <a:extLst>
              <a:ext uri="{FF2B5EF4-FFF2-40B4-BE49-F238E27FC236}">
                <a16:creationId xmlns:a16="http://schemas.microsoft.com/office/drawing/2014/main" id="{0139B139-A96F-4FD7-B642-166C894D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0"/>
            <a:ext cx="9594851" cy="1099335"/>
          </a:xfrm>
          <a:prstGeom prst="rect">
            <a:avLst/>
          </a:prstGeom>
        </p:spPr>
        <p:txBody>
          <a:bodyPr anchor="ctr"/>
          <a:lstStyle>
            <a:lvl1pPr marL="0" indent="0">
              <a:defRPr lang="en-US" sz="3200" kern="1200" dirty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D1211AF6-6202-462F-AB86-B0EC1A64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22" y="0"/>
            <a:ext cx="9617429" cy="1099335"/>
          </a:xfrm>
          <a:prstGeom prst="rect">
            <a:avLst/>
          </a:prstGeom>
        </p:spPr>
        <p:txBody>
          <a:bodyPr anchor="ctr"/>
          <a:lstStyle>
            <a:lvl1pPr marL="0" indent="0">
              <a:defRPr lang="en-US" sz="3200" kern="1200" dirty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6031A9-8999-457B-BD8F-CC51855E1E83}"/>
              </a:ext>
            </a:extLst>
          </p:cNvPr>
          <p:cNvSpPr/>
          <p:nvPr userDrawn="1"/>
        </p:nvSpPr>
        <p:spPr>
          <a:xfrm>
            <a:off x="3385321" y="1102659"/>
            <a:ext cx="3620755" cy="9749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DE98CF-0AF4-4CAC-9FE0-75998B1E4888}"/>
              </a:ext>
            </a:extLst>
          </p:cNvPr>
          <p:cNvSpPr/>
          <p:nvPr userDrawn="1"/>
        </p:nvSpPr>
        <p:spPr>
          <a:xfrm>
            <a:off x="0" y="1102660"/>
            <a:ext cx="3385321" cy="974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n>
                <a:noFill/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49B58-A9D4-466A-BDB9-DC74BE1BDA07}"/>
              </a:ext>
            </a:extLst>
          </p:cNvPr>
          <p:cNvSpPr/>
          <p:nvPr userDrawn="1"/>
        </p:nvSpPr>
        <p:spPr>
          <a:xfrm>
            <a:off x="7006076" y="1102661"/>
            <a:ext cx="5185923" cy="974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n>
                <a:noFill/>
              </a:ln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5D5D046-6E60-4152-9F78-EB8EDE68C070}"/>
              </a:ext>
            </a:extLst>
          </p:cNvPr>
          <p:cNvSpPr txBox="1">
            <a:spLocks/>
          </p:cNvSpPr>
          <p:nvPr userDrawn="1"/>
        </p:nvSpPr>
        <p:spPr>
          <a:xfrm>
            <a:off x="1295400" y="1"/>
            <a:ext cx="8721902" cy="1102659"/>
          </a:xfrm>
          <a:prstGeom prst="rect">
            <a:avLst/>
          </a:prstGeom>
        </p:spPr>
        <p:txBody>
          <a:bodyPr anchor="ctr"/>
          <a:lstStyle>
            <a:lvl1pPr marL="114300" indent="0" algn="l" rtl="0" eaLnBrk="1" fontAlgn="base" hangingPunct="1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CD8DE-9B13-4ED3-BE9C-D192FB3ED675}"/>
              </a:ext>
            </a:extLst>
          </p:cNvPr>
          <p:cNvSpPr txBox="1"/>
          <p:nvPr userDrawn="1"/>
        </p:nvSpPr>
        <p:spPr>
          <a:xfrm>
            <a:off x="0" y="6600825"/>
            <a:ext cx="28098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Confidential </a:t>
            </a:r>
            <a:r>
              <a:rPr lang="en-US" sz="800">
                <a:latin typeface="+mj-lt"/>
              </a:rPr>
              <a:t>● Banner Engineering Corp. (2020)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C7F305-FC75-49B9-864F-E0506737EFC3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55" y="428549"/>
            <a:ext cx="1624570" cy="3525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6" r:id="rId2"/>
    <p:sldLayoutId id="2147483753" r:id="rId3"/>
    <p:sldLayoutId id="2147483756" r:id="rId4"/>
    <p:sldLayoutId id="2147483752" r:id="rId5"/>
    <p:sldLayoutId id="2147483754" r:id="rId6"/>
    <p:sldLayoutId id="2147483761" r:id="rId7"/>
    <p:sldLayoutId id="2147483742" r:id="rId8"/>
    <p:sldLayoutId id="2147483741" r:id="rId9"/>
    <p:sldLayoutId id="2147483740" r:id="rId10"/>
    <p:sldLayoutId id="2147483747" r:id="rId11"/>
    <p:sldLayoutId id="2147483743" r:id="rId12"/>
    <p:sldLayoutId id="2147483757" r:id="rId13"/>
    <p:sldLayoutId id="2147483758" r:id="rId14"/>
    <p:sldLayoutId id="2147483755" r:id="rId15"/>
    <p:sldLayoutId id="2147483760" r:id="rId16"/>
    <p:sldLayoutId id="2147483759" r:id="rId17"/>
    <p:sldLayoutId id="2147483745" r:id="rId18"/>
    <p:sldLayoutId id="2147483762" r:id="rId19"/>
    <p:sldLayoutId id="2147483763" r:id="rId20"/>
  </p:sldLayoutIdLst>
  <p:txStyles>
    <p:titleStyle>
      <a:lvl1pPr marL="114300" indent="0"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1000"/>
        </a:spcBef>
        <a:spcAft>
          <a:spcPct val="0"/>
        </a:spcAft>
        <a:buClr>
          <a:srgbClr val="333333"/>
        </a:buClr>
        <a:buSzPct val="110000"/>
        <a:buFont typeface="Arial" pitchFamily="34" charset="0"/>
        <a:buChar char="■"/>
        <a:defRPr sz="2400" kern="1200">
          <a:solidFill>
            <a:srgbClr val="333333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90563" indent="-350838" algn="l" rtl="0" eaLnBrk="1" fontAlgn="base" hangingPunct="1">
        <a:spcBef>
          <a:spcPts val="1000"/>
        </a:spcBef>
        <a:spcAft>
          <a:spcPct val="0"/>
        </a:spcAft>
        <a:buClr>
          <a:srgbClr val="333333"/>
        </a:buClr>
        <a:buFont typeface="Arial" pitchFamily="34" charset="0"/>
        <a:buChar char="–"/>
        <a:defRPr sz="2400" kern="1200">
          <a:solidFill>
            <a:srgbClr val="333333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031875" indent="-292100" algn="l" rtl="0" eaLnBrk="1" fontAlgn="base" hangingPunct="1">
        <a:spcBef>
          <a:spcPts val="1000"/>
        </a:spcBef>
        <a:spcAft>
          <a:spcPct val="0"/>
        </a:spcAft>
        <a:buClr>
          <a:srgbClr val="333333"/>
        </a:buClr>
        <a:buFont typeface="Arial" pitchFamily="34" charset="0"/>
        <a:buChar char="•"/>
        <a:defRPr sz="2400" kern="1200">
          <a:solidFill>
            <a:srgbClr val="333333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71600" indent="-339725" algn="l" rtl="0" eaLnBrk="1" fontAlgn="base" hangingPunct="1">
        <a:spcBef>
          <a:spcPts val="1000"/>
        </a:spcBef>
        <a:spcAft>
          <a:spcPct val="0"/>
        </a:spcAft>
        <a:buClr>
          <a:srgbClr val="333333"/>
        </a:buClr>
        <a:buFont typeface="Arial" pitchFamily="34" charset="0"/>
        <a:buChar char="–"/>
        <a:defRPr sz="2400" kern="1200">
          <a:solidFill>
            <a:srgbClr val="333333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711325" indent="-339725" algn="l" rtl="0" eaLnBrk="1" fontAlgn="base" hangingPunct="1">
        <a:spcBef>
          <a:spcPts val="1000"/>
        </a:spcBef>
        <a:spcAft>
          <a:spcPct val="0"/>
        </a:spcAft>
        <a:buClr>
          <a:srgbClr val="333333"/>
        </a:buClr>
        <a:buFont typeface="Arial" pitchFamily="34" charset="0"/>
        <a:buChar char="»"/>
        <a:defRPr sz="2400" kern="1200">
          <a:solidFill>
            <a:srgbClr val="333333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nerengineering.com/us/en/solutions/pick-to-light.html" TargetMode="External"/><Relationship Id="rId2" Type="http://schemas.openxmlformats.org/officeDocument/2006/relationships/hyperlink" Target="https://www.bannerengineering.com/us/en/products/lighting-and-indicators/pick-to-light.html#al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sf.bannerengineering.com/stellent.php?stlURL=/intradoc-cgi/nph-idc_cgi.exe?IdcService=GET_FILE&amp;RevisionSelectionMethod=Latest&amp;Rendition=web&amp;dDocName=B_4496708" TargetMode="External"/><Relationship Id="rId5" Type="http://schemas.openxmlformats.org/officeDocument/2006/relationships/hyperlink" Target="https://www.gotostage.com/channel/bc41d953bc2441a4bb742dad193f551c/recording/923b258d22134e19b7ccf2020fa5457d/watch?source=CHANNEL" TargetMode="External"/><Relationship Id="rId4" Type="http://schemas.openxmlformats.org/officeDocument/2006/relationships/hyperlink" Target="http://bsf.bannerengineering.com/stellent.php?stlURL=/intradoc-cgi/nph-idc_cgi.exe?IdcService=GET_FILE&amp;RevisionSelectionMethod=Latest&amp;Rendition=web&amp;dDocName=218642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diagramLayout" Target="../diagrams/layout1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3.png"/><Relationship Id="rId2" Type="http://schemas.openxmlformats.org/officeDocument/2006/relationships/diagramData" Target="../diagrams/data1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552794A-A81A-4B57-9ED1-6EF0952C44B2}"/>
              </a:ext>
            </a:extLst>
          </p:cNvPr>
          <p:cNvGrpSpPr/>
          <p:nvPr/>
        </p:nvGrpSpPr>
        <p:grpSpPr>
          <a:xfrm>
            <a:off x="2097393" y="-379950"/>
            <a:ext cx="10776767" cy="7257000"/>
            <a:chOff x="2097393" y="-379950"/>
            <a:chExt cx="10776767" cy="7257000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5EFAEE6E-A80F-4E35-AD75-3F5BBCAD0ACC}"/>
                </a:ext>
              </a:extLst>
            </p:cNvPr>
            <p:cNvSpPr/>
            <p:nvPr userDrawn="1"/>
          </p:nvSpPr>
          <p:spPr>
            <a:xfrm flipH="1">
              <a:off x="4205880" y="811094"/>
              <a:ext cx="8635777" cy="6065956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852F53-0459-4E10-9D47-D3F79DCC0446}"/>
                </a:ext>
              </a:extLst>
            </p:cNvPr>
            <p:cNvSpPr/>
            <p:nvPr userDrawn="1"/>
          </p:nvSpPr>
          <p:spPr>
            <a:xfrm rot="19433851">
              <a:off x="8283735" y="2154911"/>
              <a:ext cx="4590425" cy="465707"/>
            </a:xfrm>
            <a:prstGeom prst="rect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DD3468-F719-419A-BAE9-F0D9BBA90207}"/>
                </a:ext>
              </a:extLst>
            </p:cNvPr>
            <p:cNvSpPr/>
            <p:nvPr userDrawn="1"/>
          </p:nvSpPr>
          <p:spPr>
            <a:xfrm rot="19433851">
              <a:off x="11414220" y="-379950"/>
              <a:ext cx="1237228" cy="465707"/>
            </a:xfrm>
            <a:prstGeom prst="rect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99B963-67E9-447D-A7DC-C25A60E46F2B}"/>
                </a:ext>
              </a:extLst>
            </p:cNvPr>
            <p:cNvSpPr/>
            <p:nvPr userDrawn="1"/>
          </p:nvSpPr>
          <p:spPr>
            <a:xfrm rot="19433851">
              <a:off x="10199926" y="946812"/>
              <a:ext cx="2455331" cy="46570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031307-2353-4BE9-9E00-99B3813ADE08}"/>
                </a:ext>
              </a:extLst>
            </p:cNvPr>
            <p:cNvSpPr/>
            <p:nvPr userDrawn="1"/>
          </p:nvSpPr>
          <p:spPr>
            <a:xfrm rot="19517630">
              <a:off x="2097393" y="4984153"/>
              <a:ext cx="6881254" cy="4657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846AB28-2CED-4618-B978-4691EB662B8E}"/>
              </a:ext>
            </a:extLst>
          </p:cNvPr>
          <p:cNvSpPr txBox="1"/>
          <p:nvPr/>
        </p:nvSpPr>
        <p:spPr>
          <a:xfrm>
            <a:off x="7676208" y="4767743"/>
            <a:ext cx="4686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  <a:latin typeface="+mj-lt"/>
            </a:endParaRP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Lighting	</a:t>
            </a:r>
          </a:p>
          <a:p>
            <a:r>
              <a:rPr lang="en-US" sz="2400" dirty="0">
                <a:solidFill>
                  <a:schemeClr val="bg1"/>
                </a:solidFill>
              </a:rPr>
              <a:t>2020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FCAE9-3505-4CD7-93E1-72A648052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91" y="1721699"/>
            <a:ext cx="5873234" cy="13448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EF20A1-D443-4768-8655-03C109063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020" y="2876708"/>
            <a:ext cx="1415789" cy="9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2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C3100-F8EC-45B1-B257-570D85F2A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ID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A6EA53-CB1B-456C-B25C-47687AAD7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SID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22806-5165-427D-984B-C55D55A1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PICK-IQ™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709123-C87D-474C-9696-013EE3BC215F}"/>
              </a:ext>
            </a:extLst>
          </p:cNvPr>
          <p:cNvGrpSpPr/>
          <p:nvPr/>
        </p:nvGrpSpPr>
        <p:grpSpPr>
          <a:xfrm>
            <a:off x="8985626" y="4827582"/>
            <a:ext cx="3023530" cy="1100542"/>
            <a:chOff x="8988613" y="5520368"/>
            <a:chExt cx="2511288" cy="914400"/>
          </a:xfrm>
        </p:grpSpPr>
        <p:pic>
          <p:nvPicPr>
            <p:cNvPr id="11" name="Graphic 10" descr="Group">
              <a:extLst>
                <a:ext uri="{FF2B5EF4-FFF2-40B4-BE49-F238E27FC236}">
                  <a16:creationId xmlns:a16="http://schemas.microsoft.com/office/drawing/2014/main" id="{24C3B1D4-63D7-416B-AD27-188C65C58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88613" y="5520368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Group">
              <a:extLst>
                <a:ext uri="{FF2B5EF4-FFF2-40B4-BE49-F238E27FC236}">
                  <a16:creationId xmlns:a16="http://schemas.microsoft.com/office/drawing/2014/main" id="{0EF914A1-3A52-4C3A-9DB2-E0A2046C9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87057" y="5520368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Group">
              <a:extLst>
                <a:ext uri="{FF2B5EF4-FFF2-40B4-BE49-F238E27FC236}">
                  <a16:creationId xmlns:a16="http://schemas.microsoft.com/office/drawing/2014/main" id="{9E3C2994-261C-402F-AA16-1B45D6FBB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585501" y="5520368"/>
              <a:ext cx="914400" cy="914400"/>
            </a:xfrm>
            <a:prstGeom prst="rect">
              <a:avLst/>
            </a:prstGeom>
          </p:spPr>
        </p:pic>
      </p:grpSp>
      <p:pic>
        <p:nvPicPr>
          <p:cNvPr id="10" name="Picture 6" descr="Related image">
            <a:extLst>
              <a:ext uri="{FF2B5EF4-FFF2-40B4-BE49-F238E27FC236}">
                <a16:creationId xmlns:a16="http://schemas.microsoft.com/office/drawing/2014/main" id="{57223711-1687-447B-9592-F5BDEFA64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435" y="2905357"/>
            <a:ext cx="3630356" cy="372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3D3462-C4F3-40F0-9798-E1465DA86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0613" y="2205789"/>
            <a:ext cx="5135905" cy="4423611"/>
          </a:xfrm>
        </p:spPr>
        <p:txBody>
          <a:bodyPr/>
          <a:lstStyle/>
          <a:p>
            <a:r>
              <a:rPr lang="en-US" dirty="0"/>
              <a:t>Ask everyone - Who responds first?</a:t>
            </a:r>
          </a:p>
        </p:txBody>
      </p:sp>
      <p:pic>
        <p:nvPicPr>
          <p:cNvPr id="13" name="Picture 8" descr="Related image">
            <a:extLst>
              <a:ext uri="{FF2B5EF4-FFF2-40B4-BE49-F238E27FC236}">
                <a16:creationId xmlns:a16="http://schemas.microsoft.com/office/drawing/2014/main" id="{DB0A4296-C4D1-40CA-BDF1-2C0A21A8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6848" y="3118604"/>
            <a:ext cx="3023530" cy="189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FD669D-B3DC-47CF-A528-C600A9714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6" y="2205789"/>
            <a:ext cx="5592233" cy="4423611"/>
          </a:xfrm>
        </p:spPr>
        <p:txBody>
          <a:bodyPr/>
          <a:lstStyle/>
          <a:p>
            <a:r>
              <a:rPr lang="en-US" dirty="0"/>
              <a:t>Finish first conversation, then on to the next</a:t>
            </a:r>
          </a:p>
        </p:txBody>
      </p:sp>
    </p:spTree>
    <p:extLst>
      <p:ext uri="{BB962C8B-B14F-4D97-AF65-F5344CB8AC3E}">
        <p14:creationId xmlns:p14="http://schemas.microsoft.com/office/powerpoint/2010/main" val="374177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E896-4FD7-4989-BFB7-663B339C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PICK-IQ™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8B17D-517B-46B9-AD9E-67C1FE3802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dirty="0"/>
              <a:t>High speed serial communication to simplify pick- and put-to-light applications</a:t>
            </a:r>
          </a:p>
          <a:p>
            <a:pPr lvl="1"/>
            <a:r>
              <a:rPr lang="en-US" sz="2200" dirty="0"/>
              <a:t>Compatible with Modbus RS-485 master devices</a:t>
            </a:r>
          </a:p>
          <a:p>
            <a:pPr lvl="1"/>
            <a:r>
              <a:rPr lang="en-US" sz="2200" dirty="0"/>
              <a:t>Custom firmware in the device with a “common ID”</a:t>
            </a:r>
          </a:p>
          <a:p>
            <a:pPr lvl="2"/>
            <a:r>
              <a:rPr lang="en-US" sz="2200" dirty="0"/>
              <a:t>Each device has </a:t>
            </a:r>
            <a:r>
              <a:rPr lang="en-US" sz="2200" b="1" dirty="0">
                <a:solidFill>
                  <a:srgbClr val="FF0000"/>
                </a:solidFill>
              </a:rPr>
              <a:t>two</a:t>
            </a:r>
            <a:r>
              <a:rPr lang="en-US" sz="2200" dirty="0"/>
              <a:t> IDs</a:t>
            </a:r>
          </a:p>
          <a:p>
            <a:pPr lvl="2"/>
            <a:r>
              <a:rPr lang="en-US" sz="2200" dirty="0"/>
              <a:t>Common slave ID is shared by all devices; only the activated one responds</a:t>
            </a:r>
          </a:p>
          <a:p>
            <a:pPr lvl="3"/>
            <a:r>
              <a:rPr lang="en-US" sz="2200" dirty="0"/>
              <a:t>Registers 7940, 7941 and 7942 are accessible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49C82B-67BB-401D-9D4C-01B4CA4A1534}"/>
              </a:ext>
            </a:extLst>
          </p:cNvPr>
          <p:cNvGrpSpPr/>
          <p:nvPr/>
        </p:nvGrpSpPr>
        <p:grpSpPr>
          <a:xfrm>
            <a:off x="6096000" y="4576272"/>
            <a:ext cx="4813811" cy="2081203"/>
            <a:chOff x="6096000" y="4576272"/>
            <a:chExt cx="4813811" cy="2081203"/>
          </a:xfrm>
        </p:grpSpPr>
        <p:pic>
          <p:nvPicPr>
            <p:cNvPr id="8" name="Picture 2" descr="Related image">
              <a:extLst>
                <a:ext uri="{FF2B5EF4-FFF2-40B4-BE49-F238E27FC236}">
                  <a16:creationId xmlns:a16="http://schemas.microsoft.com/office/drawing/2014/main" id="{3F47C9EF-219E-48BF-98B2-18BD677140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12" b="66951"/>
            <a:stretch/>
          </p:blipFill>
          <p:spPr bwMode="auto">
            <a:xfrm rot="16200000">
              <a:off x="7111125" y="5316811"/>
              <a:ext cx="1674284" cy="585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Related image">
              <a:extLst>
                <a:ext uri="{FF2B5EF4-FFF2-40B4-BE49-F238E27FC236}">
                  <a16:creationId xmlns:a16="http://schemas.microsoft.com/office/drawing/2014/main" id="{216A42A8-A218-4797-BA6B-614824F344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12" b="66951"/>
            <a:stretch/>
          </p:blipFill>
          <p:spPr bwMode="auto">
            <a:xfrm rot="16200000">
              <a:off x="7980269" y="5316811"/>
              <a:ext cx="1674284" cy="585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Related image">
              <a:extLst>
                <a:ext uri="{FF2B5EF4-FFF2-40B4-BE49-F238E27FC236}">
                  <a16:creationId xmlns:a16="http://schemas.microsoft.com/office/drawing/2014/main" id="{7A25F0FD-1D00-4D5F-9741-CE4D8890D0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12" b="66951"/>
            <a:stretch/>
          </p:blipFill>
          <p:spPr bwMode="auto">
            <a:xfrm rot="16200000">
              <a:off x="8843867" y="5316811"/>
              <a:ext cx="1674284" cy="585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Related image">
              <a:extLst>
                <a:ext uri="{FF2B5EF4-FFF2-40B4-BE49-F238E27FC236}">
                  <a16:creationId xmlns:a16="http://schemas.microsoft.com/office/drawing/2014/main" id="{1475CF1B-A819-4F8A-92D7-DB0F3D6FD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12" b="66951"/>
            <a:stretch/>
          </p:blipFill>
          <p:spPr bwMode="auto">
            <a:xfrm rot="16200000">
              <a:off x="9707465" y="5316811"/>
              <a:ext cx="1674284" cy="585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FADE75-C9AF-40C8-B0C0-AFB704DAC5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5654" y="6242974"/>
              <a:ext cx="4482343" cy="286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990B49E-09BF-4CFF-ACDB-7A475146A17A}"/>
                </a:ext>
              </a:extLst>
            </p:cNvPr>
            <p:cNvGrpSpPr/>
            <p:nvPr/>
          </p:nvGrpSpPr>
          <p:grpSpPr>
            <a:xfrm>
              <a:off x="6185654" y="4907238"/>
              <a:ext cx="4162601" cy="1676397"/>
              <a:chOff x="6015328" y="3747247"/>
              <a:chExt cx="4162601" cy="1676397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B3514A9-F3CB-48A8-BD82-07DD8ACA8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5328" y="5423644"/>
                <a:ext cx="416260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5985091-7775-42BB-B6F3-2A1A17A79D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5058" y="3747247"/>
                <a:ext cx="0" cy="167639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54BC000-8675-43A6-AF0E-4703C74333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5329" y="3747247"/>
                <a:ext cx="0" cy="167639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F1FC5AE-9723-40AE-AC81-66174F1388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2140" y="3747247"/>
                <a:ext cx="0" cy="167639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FC2C07A-E5CE-46D9-AFDC-4DFBE60A4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77929" y="3747247"/>
                <a:ext cx="0" cy="167639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B6902B-4358-4361-AC51-24FE4A7F2A09}"/>
                </a:ext>
              </a:extLst>
            </p:cNvPr>
            <p:cNvSpPr txBox="1"/>
            <p:nvPr/>
          </p:nvSpPr>
          <p:spPr>
            <a:xfrm>
              <a:off x="6185654" y="5902319"/>
              <a:ext cx="1637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Common (195)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8D1CBD-9A22-47DB-BF01-7BC25CA46D9E}"/>
                </a:ext>
              </a:extLst>
            </p:cNvPr>
            <p:cNvSpPr txBox="1"/>
            <p:nvPr/>
          </p:nvSpPr>
          <p:spPr>
            <a:xfrm>
              <a:off x="6096000" y="6288143"/>
              <a:ext cx="1734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+mj-lt"/>
                </a:rPr>
                <a:t>Slave ID</a:t>
              </a:r>
            </a:p>
          </p:txBody>
        </p:sp>
        <p:pic>
          <p:nvPicPr>
            <p:cNvPr id="16" name="Picture 12" descr="A picture containing object&#10;&#10;Description generated with very high confidence">
              <a:extLst>
                <a:ext uri="{FF2B5EF4-FFF2-40B4-BE49-F238E27FC236}">
                  <a16:creationId xmlns:a16="http://schemas.microsoft.com/office/drawing/2014/main" id="{E62308B6-16F0-44E7-9D0B-E2D266808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576" y="4576272"/>
              <a:ext cx="813835" cy="43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 descr="A picture containing object&#10;&#10;Description generated with very high confidence">
              <a:extLst>
                <a:ext uri="{FF2B5EF4-FFF2-40B4-BE49-F238E27FC236}">
                  <a16:creationId xmlns:a16="http://schemas.microsoft.com/office/drawing/2014/main" id="{D43D3486-7ED4-4E1A-BCBE-75B04CBAF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93" y="4576272"/>
              <a:ext cx="813835" cy="43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2" descr="A picture containing object&#10;&#10;Description generated with very high confidence">
              <a:extLst>
                <a:ext uri="{FF2B5EF4-FFF2-40B4-BE49-F238E27FC236}">
                  <a16:creationId xmlns:a16="http://schemas.microsoft.com/office/drawing/2014/main" id="{8C0EF020-E35D-43FE-BE2C-F28C1C09A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9691" y="4576272"/>
              <a:ext cx="813835" cy="43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2" descr="A picture containing object&#10;&#10;Description generated with very high confidence">
              <a:extLst>
                <a:ext uri="{FF2B5EF4-FFF2-40B4-BE49-F238E27FC236}">
                  <a16:creationId xmlns:a16="http://schemas.microsoft.com/office/drawing/2014/main" id="{A5ED4471-FEB3-4872-B43A-7CDE97FBA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5976" y="4576272"/>
              <a:ext cx="813835" cy="43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AC8CCE-B89C-44FD-A31F-4613D488A765}"/>
              </a:ext>
            </a:extLst>
          </p:cNvPr>
          <p:cNvGrpSpPr>
            <a:grpSpLocks noChangeAspect="1"/>
          </p:cNvGrpSpPr>
          <p:nvPr/>
        </p:nvGrpSpPr>
        <p:grpSpPr>
          <a:xfrm>
            <a:off x="4162339" y="5156384"/>
            <a:ext cx="1808945" cy="1701616"/>
            <a:chOff x="2623231" y="4347157"/>
            <a:chExt cx="2160787" cy="2032582"/>
          </a:xfrm>
        </p:grpSpPr>
        <p:pic>
          <p:nvPicPr>
            <p:cNvPr id="26" name="Picture 2" descr="Related image">
              <a:extLst>
                <a:ext uri="{FF2B5EF4-FFF2-40B4-BE49-F238E27FC236}">
                  <a16:creationId xmlns:a16="http://schemas.microsoft.com/office/drawing/2014/main" id="{C9A59F2C-211D-4ED9-B9B7-0A8B4519FA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12" b="66951"/>
            <a:stretch/>
          </p:blipFill>
          <p:spPr bwMode="auto">
            <a:xfrm>
              <a:off x="2623231" y="5794231"/>
              <a:ext cx="1674284" cy="585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355B227-2176-418E-97FF-592130FCC175}"/>
                </a:ext>
              </a:extLst>
            </p:cNvPr>
            <p:cNvCxnSpPr>
              <a:cxnSpLocks/>
            </p:cNvCxnSpPr>
            <p:nvPr/>
          </p:nvCxnSpPr>
          <p:spPr>
            <a:xfrm>
              <a:off x="3555398" y="5680772"/>
              <a:ext cx="9427" cy="3749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00A536-97D4-4CDA-9E9F-C5CAF9333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7798" y="4347157"/>
              <a:ext cx="1876220" cy="1338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12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C96C-C1AD-4A72-B57D-877C9216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800" baseline="30000" dirty="0"/>
              <a:t>TM</a:t>
            </a:r>
            <a:r>
              <a:rPr lang="en-US" dirty="0"/>
              <a:t>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6F855-9A7C-4164-9178-72C1344D16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Device connected to serial master, then add additional devices </a:t>
            </a:r>
            <a:r>
              <a:rPr lang="en-US" b="1" u="sng" dirty="0"/>
              <a:t>in series</a:t>
            </a:r>
          </a:p>
          <a:p>
            <a:pPr lvl="2"/>
            <a:r>
              <a:rPr lang="en-US" dirty="0"/>
              <a:t>1 to 246 total connected devices possible per chain</a:t>
            </a:r>
          </a:p>
          <a:p>
            <a:pPr lvl="2"/>
            <a:r>
              <a:rPr lang="en-US" dirty="0"/>
              <a:t>64* or more under standard usage with a single power supply</a:t>
            </a:r>
          </a:p>
          <a:p>
            <a:pPr lvl="2"/>
            <a:r>
              <a:rPr lang="en-US" dirty="0"/>
              <a:t>&gt;200 possible depending on power supply, cable length and device usage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8A1C74-A119-4C37-B187-0600C52B9B01}"/>
              </a:ext>
            </a:extLst>
          </p:cNvPr>
          <p:cNvGrpSpPr/>
          <p:nvPr/>
        </p:nvGrpSpPr>
        <p:grpSpPr>
          <a:xfrm>
            <a:off x="452487" y="4081982"/>
            <a:ext cx="11395433" cy="1905000"/>
            <a:chOff x="452487" y="3957854"/>
            <a:chExt cx="11395433" cy="1905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13D955E-671E-4EBA-9856-33CFF8123185}"/>
                </a:ext>
              </a:extLst>
            </p:cNvPr>
            <p:cNvGrpSpPr/>
            <p:nvPr/>
          </p:nvGrpSpPr>
          <p:grpSpPr>
            <a:xfrm>
              <a:off x="452487" y="3957854"/>
              <a:ext cx="11395433" cy="1905000"/>
              <a:chOff x="452487" y="3957854"/>
              <a:chExt cx="11395433" cy="1905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CE45C17-5B63-4C87-B70F-2C77D11AB9EC}"/>
                  </a:ext>
                </a:extLst>
              </p:cNvPr>
              <p:cNvGrpSpPr/>
              <p:nvPr/>
            </p:nvGrpSpPr>
            <p:grpSpPr>
              <a:xfrm>
                <a:off x="2224725" y="4663175"/>
                <a:ext cx="9623195" cy="494361"/>
                <a:chOff x="1696824" y="4242060"/>
                <a:chExt cx="9623195" cy="494361"/>
              </a:xfrm>
            </p:grpSpPr>
            <p:pic>
              <p:nvPicPr>
                <p:cNvPr id="19" name="Picture 18" descr="A picture containing object&#10;&#10;Description automatically generated">
                  <a:extLst>
                    <a:ext uri="{FF2B5EF4-FFF2-40B4-BE49-F238E27FC236}">
                      <a16:creationId xmlns:a16="http://schemas.microsoft.com/office/drawing/2014/main" id="{D7B35664-7AFF-4C9F-98E7-239C83F972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35" t="39038" r="2394" b="36770"/>
                <a:stretch/>
              </p:blipFill>
              <p:spPr>
                <a:xfrm>
                  <a:off x="1696824" y="4242062"/>
                  <a:ext cx="1932495" cy="494359"/>
                </a:xfrm>
                <a:prstGeom prst="rect">
                  <a:avLst/>
                </a:prstGeom>
              </p:spPr>
            </p:pic>
            <p:pic>
              <p:nvPicPr>
                <p:cNvPr id="20" name="Picture 19" descr="A picture containing object&#10;&#10;Description automatically generated">
                  <a:extLst>
                    <a:ext uri="{FF2B5EF4-FFF2-40B4-BE49-F238E27FC236}">
                      <a16:creationId xmlns:a16="http://schemas.microsoft.com/office/drawing/2014/main" id="{8C3072AA-0208-4735-B30B-21EB7844D8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35" t="39038" r="2394" b="36770"/>
                <a:stretch/>
              </p:blipFill>
              <p:spPr>
                <a:xfrm>
                  <a:off x="3629319" y="4242061"/>
                  <a:ext cx="1932495" cy="494359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 picture containing object&#10;&#10;Description automatically generated">
                  <a:extLst>
                    <a:ext uri="{FF2B5EF4-FFF2-40B4-BE49-F238E27FC236}">
                      <a16:creationId xmlns:a16="http://schemas.microsoft.com/office/drawing/2014/main" id="{2EDDB2C8-4AD6-49EE-95D5-4BE07CECB0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35" t="39038" r="2394" b="36770"/>
                <a:stretch/>
              </p:blipFill>
              <p:spPr>
                <a:xfrm>
                  <a:off x="5563383" y="4242060"/>
                  <a:ext cx="1932495" cy="494359"/>
                </a:xfrm>
                <a:prstGeom prst="rect">
                  <a:avLst/>
                </a:prstGeom>
              </p:spPr>
            </p:pic>
            <p:pic>
              <p:nvPicPr>
                <p:cNvPr id="22" name="Picture 21" descr="A picture containing object&#10;&#10;Description automatically generated">
                  <a:extLst>
                    <a:ext uri="{FF2B5EF4-FFF2-40B4-BE49-F238E27FC236}">
                      <a16:creationId xmlns:a16="http://schemas.microsoft.com/office/drawing/2014/main" id="{2BCB5527-F0FB-491C-963E-D9EA41DCA0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35" t="39038" r="2394" b="36770"/>
                <a:stretch/>
              </p:blipFill>
              <p:spPr>
                <a:xfrm>
                  <a:off x="7497447" y="4242060"/>
                  <a:ext cx="1932495" cy="494359"/>
                </a:xfrm>
                <a:prstGeom prst="rect">
                  <a:avLst/>
                </a:prstGeom>
              </p:spPr>
            </p:pic>
            <p:pic>
              <p:nvPicPr>
                <p:cNvPr id="23" name="Picture 22" descr="A picture containing object&#10;&#10;Description automatically generated">
                  <a:extLst>
                    <a:ext uri="{FF2B5EF4-FFF2-40B4-BE49-F238E27FC236}">
                      <a16:creationId xmlns:a16="http://schemas.microsoft.com/office/drawing/2014/main" id="{CEC7691A-16CE-4E88-8111-77C6F11C1C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35" t="39038" r="2394" b="36770"/>
                <a:stretch/>
              </p:blipFill>
              <p:spPr>
                <a:xfrm>
                  <a:off x="9387524" y="4242060"/>
                  <a:ext cx="1932495" cy="494359"/>
                </a:xfrm>
                <a:prstGeom prst="rect">
                  <a:avLst/>
                </a:prstGeom>
              </p:spPr>
            </p:pic>
          </p:grpSp>
          <p:pic>
            <p:nvPicPr>
              <p:cNvPr id="2050" name="Picture 2" descr="Image result for plc icon">
                <a:extLst>
                  <a:ext uri="{FF2B5EF4-FFF2-40B4-BE49-F238E27FC236}">
                    <a16:creationId xmlns:a16="http://schemas.microsoft.com/office/drawing/2014/main" id="{412E62A3-F124-4654-A351-BBA4949811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487" y="3957854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9B2998-A8BB-41B0-B308-397A6CC4EAF5}"/>
                </a:ext>
              </a:extLst>
            </p:cNvPr>
            <p:cNvSpPr txBox="1"/>
            <p:nvPr/>
          </p:nvSpPr>
          <p:spPr>
            <a:xfrm>
              <a:off x="914400" y="4103553"/>
              <a:ext cx="13197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MASTER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86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EC307D-DDF8-4FDA-B2BA-EDA9BA693A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Connect to Modbus master</a:t>
            </a:r>
          </a:p>
          <a:p>
            <a:pPr lvl="1"/>
            <a:r>
              <a:rPr lang="en-US" dirty="0"/>
              <a:t>DXM700</a:t>
            </a:r>
          </a:p>
          <a:p>
            <a:r>
              <a:rPr lang="en-US" dirty="0"/>
              <a:t>Set device addresses</a:t>
            </a:r>
          </a:p>
          <a:p>
            <a:r>
              <a:rPr lang="en-US" dirty="0"/>
              <a:t>Set device configurations</a:t>
            </a:r>
          </a:p>
          <a:p>
            <a:r>
              <a:rPr lang="en-US" dirty="0"/>
              <a:t>Program ‘recipe’ or connect to manufacturing system</a:t>
            </a:r>
          </a:p>
          <a:p>
            <a:r>
              <a:rPr lang="en-US" dirty="0"/>
              <a:t>Update as necessary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A521D2-F12F-4147-82FF-320C935EC4B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8675772"/>
              </p:ext>
            </p:extLst>
          </p:nvPr>
        </p:nvGraphicFramePr>
        <p:xfrm>
          <a:off x="6349041" y="1844200"/>
          <a:ext cx="4794582" cy="425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1FC0A07-9A99-49D2-A2A7-E6182BC5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800" baseline="30000" dirty="0"/>
              <a:t>TM</a:t>
            </a:r>
            <a:r>
              <a:rPr lang="en-US" dirty="0"/>
              <a:t> – How to Use it?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B84EC44C-249F-4D99-B044-715DC4B18300}"/>
              </a:ext>
            </a:extLst>
          </p:cNvPr>
          <p:cNvSpPr/>
          <p:nvPr/>
        </p:nvSpPr>
        <p:spPr>
          <a:xfrm rot="5400000">
            <a:off x="9262932" y="856244"/>
            <a:ext cx="511238" cy="1783083"/>
          </a:xfrm>
          <a:prstGeom prst="leftBrace">
            <a:avLst>
              <a:gd name="adj1" fmla="val 11992"/>
              <a:gd name="adj2" fmla="val 494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E6624E9-FC35-4618-A040-6E88F3216271}"/>
              </a:ext>
            </a:extLst>
          </p:cNvPr>
          <p:cNvSpPr/>
          <p:nvPr/>
        </p:nvSpPr>
        <p:spPr>
          <a:xfrm rot="16200000">
            <a:off x="8434745" y="4338253"/>
            <a:ext cx="592631" cy="3800191"/>
          </a:xfrm>
          <a:prstGeom prst="leftBrace">
            <a:avLst>
              <a:gd name="adj1" fmla="val 11992"/>
              <a:gd name="adj2" fmla="val 497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F4B9E-3D50-4590-A27D-9DFE8B17E28F}"/>
              </a:ext>
            </a:extLst>
          </p:cNvPr>
          <p:cNvSpPr txBox="1"/>
          <p:nvPr/>
        </p:nvSpPr>
        <p:spPr>
          <a:xfrm>
            <a:off x="9147854" y="1192163"/>
            <a:ext cx="80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LOCAL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E802D-AB84-41E7-B671-194807780C88}"/>
              </a:ext>
            </a:extLst>
          </p:cNvPr>
          <p:cNvSpPr txBox="1"/>
          <p:nvPr/>
        </p:nvSpPr>
        <p:spPr>
          <a:xfrm>
            <a:off x="8117048" y="6490745"/>
            <a:ext cx="145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235030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factory next to a building&#10;&#10;Description automatically generated">
            <a:extLst>
              <a:ext uri="{FF2B5EF4-FFF2-40B4-BE49-F238E27FC236}">
                <a16:creationId xmlns:a16="http://schemas.microsoft.com/office/drawing/2014/main" id="{19138054-608A-410D-B10E-55E4D9898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EC592B-855B-4610-BF76-196F058BCB3A}"/>
              </a:ext>
            </a:extLst>
          </p:cNvPr>
          <p:cNvSpPr txBox="1"/>
          <p:nvPr/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rgbClr val="FFD600">
              <a:alpha val="7882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9BDF4-99C8-43F8-93B0-63E731456444}"/>
              </a:ext>
            </a:extLst>
          </p:cNvPr>
          <p:cNvSpPr txBox="1"/>
          <p:nvPr/>
        </p:nvSpPr>
        <p:spPr>
          <a:xfrm>
            <a:off x="0" y="283887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PICK-IQ™ Devices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380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3A1B-8FEE-48AA-A10D-E812D780B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000" baseline="30000" dirty="0"/>
              <a:t>TM </a:t>
            </a:r>
            <a:r>
              <a:rPr lang="en-US" sz="2000" dirty="0"/>
              <a:t>- a technology platform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EA012-38AC-47E7-9B00-F5A4AB9AD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Header 2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AC4FFC-A9B6-4B62-84B8-89852CFC89C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Comparison statement</a:t>
            </a:r>
          </a:p>
          <a:p>
            <a:pPr lvl="1"/>
            <a:r>
              <a:rPr lang="en-US" dirty="0"/>
              <a:t>Sub</a:t>
            </a:r>
          </a:p>
          <a:p>
            <a:pPr lvl="2"/>
            <a:r>
              <a:rPr lang="en-US" dirty="0"/>
              <a:t>Sub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CC9C114-364D-4AEF-A147-855312C2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800" baseline="30000" dirty="0"/>
              <a:t>TM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94FD83-679D-4858-B5AB-1F50658D3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922" y="1733592"/>
            <a:ext cx="6076991" cy="439657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419591-DE5F-4836-977F-709207E7AE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PTL110</a:t>
            </a:r>
          </a:p>
          <a:p>
            <a:r>
              <a:rPr lang="en-US" dirty="0"/>
              <a:t>K50 Pro Touch </a:t>
            </a:r>
          </a:p>
          <a:p>
            <a:r>
              <a:rPr lang="en-US" dirty="0"/>
              <a:t>K50 Pro Optical</a:t>
            </a:r>
          </a:p>
          <a:p>
            <a:r>
              <a:rPr lang="en-US" dirty="0"/>
              <a:t>K50 Pro Push Button</a:t>
            </a:r>
          </a:p>
          <a:p>
            <a:r>
              <a:rPr lang="en-US" dirty="0"/>
              <a:t>K50 Pro Indicator</a:t>
            </a:r>
          </a:p>
          <a:p>
            <a:r>
              <a:rPr lang="en-US" dirty="0"/>
              <a:t>K30 Pro Touch</a:t>
            </a:r>
          </a:p>
          <a:p>
            <a:r>
              <a:rPr lang="en-US" dirty="0"/>
              <a:t>K30 Pro Indicator</a:t>
            </a:r>
          </a:p>
        </p:txBody>
      </p:sp>
    </p:spTree>
    <p:extLst>
      <p:ext uri="{BB962C8B-B14F-4D97-AF65-F5344CB8AC3E}">
        <p14:creationId xmlns:p14="http://schemas.microsoft.com/office/powerpoint/2010/main" val="87693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5B9E88-6E3A-4997-8BDA-066CC3A7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800" baseline="30000" dirty="0"/>
              <a:t>TM</a:t>
            </a:r>
            <a:endParaRPr lang="en-US" dirty="0"/>
          </a:p>
        </p:txBody>
      </p:sp>
      <p:pic>
        <p:nvPicPr>
          <p:cNvPr id="1026" name="Picture 2" descr="39_pro-lighting-poster_v12_ap">
            <a:extLst>
              <a:ext uri="{FF2B5EF4-FFF2-40B4-BE49-F238E27FC236}">
                <a16:creationId xmlns:a16="http://schemas.microsoft.com/office/drawing/2014/main" id="{A79AE561-2F40-418F-BE3E-4AFBD6776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47" y="1241814"/>
            <a:ext cx="8567106" cy="539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1EF6E8-A026-47E3-8607-0126831932C3}"/>
              </a:ext>
            </a:extLst>
          </p:cNvPr>
          <p:cNvSpPr/>
          <p:nvPr/>
        </p:nvSpPr>
        <p:spPr>
          <a:xfrm>
            <a:off x="1917578" y="4847208"/>
            <a:ext cx="8461976" cy="1686758"/>
          </a:xfrm>
          <a:prstGeom prst="roundRect">
            <a:avLst/>
          </a:prstGeom>
          <a:noFill/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B7AD30-7481-4C42-849E-D20BEA9E9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34" y="1241814"/>
            <a:ext cx="1794861" cy="11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00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551DAC-E054-470A-8F95-C9751BBF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800" baseline="30000" dirty="0"/>
              <a:t>TM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C2AD-C43F-48B4-9DC2-5D233DC308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K30 Pro devices for:</a:t>
            </a:r>
          </a:p>
          <a:p>
            <a:pPr lvl="1"/>
            <a:r>
              <a:rPr lang="en-US" dirty="0"/>
              <a:t>Compact and small-scale picking operations requiring increased production efficiencies</a:t>
            </a:r>
          </a:p>
          <a:p>
            <a:pPr lvl="1"/>
            <a:r>
              <a:rPr lang="en-US" dirty="0"/>
              <a:t>Guided indication and confirmation for intricate assemblies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67E14-6761-4020-B39B-B4987262591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Comparison statement</a:t>
            </a:r>
          </a:p>
          <a:p>
            <a:pPr lvl="1"/>
            <a:r>
              <a:rPr lang="en-US" dirty="0"/>
              <a:t>Sub</a:t>
            </a:r>
          </a:p>
          <a:p>
            <a:pPr lvl="2"/>
            <a:r>
              <a:rPr lang="en-US" dirty="0"/>
              <a:t>Sub</a:t>
            </a:r>
          </a:p>
        </p:txBody>
      </p:sp>
      <p:pic>
        <p:nvPicPr>
          <p:cNvPr id="1026" name="Picture 2" descr="Pick-to-Light in SmartFactoryOWL - TURCK – Your Global Automation ...">
            <a:extLst>
              <a:ext uri="{FF2B5EF4-FFF2-40B4-BE49-F238E27FC236}">
                <a16:creationId xmlns:a16="http://schemas.microsoft.com/office/drawing/2014/main" id="{DA07E741-64DE-4CC1-999B-6E9C12D86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11" y="1840724"/>
            <a:ext cx="4993274" cy="280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4207C9-82A6-46E1-9333-270E2C69D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991" y="3991344"/>
            <a:ext cx="801260" cy="26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32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551DAC-E054-470A-8F95-C9751BBF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800" baseline="30000" dirty="0"/>
              <a:t>TM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C2AD-C43F-48B4-9DC2-5D233DC30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7615" y="1649764"/>
            <a:ext cx="5027777" cy="4423611"/>
          </a:xfrm>
        </p:spPr>
        <p:txBody>
          <a:bodyPr/>
          <a:lstStyle/>
          <a:p>
            <a:r>
              <a:rPr lang="en-US" dirty="0"/>
              <a:t>Use K50 Devices for:</a:t>
            </a:r>
          </a:p>
          <a:p>
            <a:pPr lvl="1"/>
            <a:r>
              <a:rPr lang="en-US" dirty="0"/>
              <a:t>General purpose picking or putting stations requiring simplified mounting and direct device connections</a:t>
            </a:r>
          </a:p>
          <a:p>
            <a:pPr lvl="1"/>
            <a:r>
              <a:rPr lang="en-US" dirty="0"/>
              <a:t>Varied assembly processes requiring alternative confirmation methods (Sensor, Touch, Push Button)</a:t>
            </a:r>
          </a:p>
        </p:txBody>
      </p:sp>
      <p:pic>
        <p:nvPicPr>
          <p:cNvPr id="7" name="Picture 6" descr="A picture containing green, building, table, sitting&#10;&#10;Description automatically generated">
            <a:extLst>
              <a:ext uri="{FF2B5EF4-FFF2-40B4-BE49-F238E27FC236}">
                <a16:creationId xmlns:a16="http://schemas.microsoft.com/office/drawing/2014/main" id="{39C6DB75-3AB9-4697-8002-59B37F63B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10" y="1743070"/>
            <a:ext cx="4838700" cy="2486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C2A39C-AF93-4CBA-B6FE-744FFE876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437" y="3249210"/>
            <a:ext cx="1035873" cy="32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36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551DAC-E054-470A-8F95-C9751BBF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800" baseline="30000" dirty="0"/>
              <a:t>TM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C2AD-C43F-48B4-9DC2-5D233DC30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7615" y="1649764"/>
            <a:ext cx="5027777" cy="4423611"/>
          </a:xfrm>
        </p:spPr>
        <p:txBody>
          <a:bodyPr>
            <a:normAutofit/>
          </a:bodyPr>
          <a:lstStyle/>
          <a:p>
            <a:r>
              <a:rPr lang="en-US" dirty="0"/>
              <a:t>Use PTL110 Devices for:</a:t>
            </a:r>
          </a:p>
          <a:p>
            <a:pPr lvl="1"/>
            <a:r>
              <a:rPr lang="en-US" dirty="0"/>
              <a:t>Kitting areas which have numerous parts to satisfy material demand for multiple models</a:t>
            </a:r>
          </a:p>
          <a:p>
            <a:pPr lvl="1"/>
            <a:r>
              <a:rPr lang="en-US" dirty="0"/>
              <a:t>Eliminating errors and ensuring quality when multiple parts are built at one station</a:t>
            </a:r>
          </a:p>
          <a:p>
            <a:pPr lvl="1"/>
            <a:r>
              <a:rPr lang="en-US" dirty="0"/>
              <a:t>Ensuring accuracy when multiple parts must be selected from single locations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F4D14-F786-47A1-BCDE-4CCA5DF38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150" y="1553592"/>
            <a:ext cx="5321748" cy="3981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D9B95D-7ED6-4C5A-8A05-2F288826E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431" y="4841115"/>
            <a:ext cx="2372342" cy="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4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BF986E-E691-4C08-8766-EA4447729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EFA1D-A7EC-4F42-BC29-9A9F42875D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is “Pick-to-Light”?</a:t>
            </a:r>
          </a:p>
          <a:p>
            <a:r>
              <a:rPr lang="en-US" dirty="0"/>
              <a:t>PICK-IQ</a:t>
            </a:r>
            <a:r>
              <a:rPr lang="en-US" sz="2000" baseline="30000" dirty="0"/>
              <a:t>TM</a:t>
            </a:r>
            <a:r>
              <a:rPr lang="en-US" dirty="0"/>
              <a:t> Refresh</a:t>
            </a:r>
          </a:p>
          <a:p>
            <a:pPr lvl="1"/>
            <a:r>
              <a:rPr lang="en-US" dirty="0"/>
              <a:t>Advantages</a:t>
            </a:r>
          </a:p>
          <a:p>
            <a:pPr lvl="1"/>
            <a:r>
              <a:rPr lang="en-US" dirty="0"/>
              <a:t>How it works</a:t>
            </a:r>
          </a:p>
          <a:p>
            <a:pPr lvl="1"/>
            <a:r>
              <a:rPr lang="en-US" dirty="0"/>
              <a:t>Features</a:t>
            </a:r>
          </a:p>
          <a:p>
            <a:r>
              <a:rPr lang="en-US" dirty="0"/>
              <a:t>PICK-IQ</a:t>
            </a:r>
            <a:r>
              <a:rPr lang="en-US" sz="2000" baseline="30000" dirty="0"/>
              <a:t>TM </a:t>
            </a:r>
            <a:r>
              <a:rPr lang="en-US" dirty="0"/>
              <a:t>Devices and Features</a:t>
            </a:r>
          </a:p>
          <a:p>
            <a:r>
              <a:rPr lang="en-US" dirty="0"/>
              <a:t>PICK-IQ</a:t>
            </a:r>
            <a:r>
              <a:rPr lang="en-US" sz="2000" baseline="30000" dirty="0"/>
              <a:t>TM </a:t>
            </a:r>
            <a:r>
              <a:rPr lang="en-US" dirty="0"/>
              <a:t>Application Approaches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4537C1B-9FFE-4B14-9700-E15D34CB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800" baseline="30000" dirty="0"/>
              <a:t>TM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737A93-EBD3-434A-9584-E6B13B181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537" y="2878074"/>
            <a:ext cx="4811832" cy="110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23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551DAC-E054-470A-8F95-C9751BBF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800" baseline="30000" dirty="0"/>
              <a:t>TM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C2AD-C43F-48B4-9DC2-5D233DC30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7615" y="1649764"/>
            <a:ext cx="5027777" cy="4423611"/>
          </a:xfrm>
        </p:spPr>
        <p:txBody>
          <a:bodyPr>
            <a:normAutofit/>
          </a:bodyPr>
          <a:lstStyle/>
          <a:p>
            <a:r>
              <a:rPr lang="en-US" dirty="0"/>
              <a:t>Mix and Match</a:t>
            </a:r>
          </a:p>
          <a:p>
            <a:pPr lvl="1"/>
            <a:r>
              <a:rPr lang="en-US" sz="2000" dirty="0"/>
              <a:t>SOLUTIONSKIT-PTL or DXM700-B1-PTL</a:t>
            </a:r>
          </a:p>
          <a:p>
            <a:pPr lvl="1"/>
            <a:r>
              <a:rPr lang="en-US" sz="2000" dirty="0"/>
              <a:t>Varied installation setup</a:t>
            </a:r>
          </a:p>
          <a:p>
            <a:pPr lvl="1"/>
            <a:r>
              <a:rPr lang="en-US" sz="2000" dirty="0"/>
              <a:t>Large scale applications requiring multiple form factors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E2EBC7-87FE-4F58-BB3B-BA83F9699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300" y="1809189"/>
            <a:ext cx="5145787" cy="372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71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7D84CF-C6DB-443B-80B4-C76AD210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800" baseline="30000" dirty="0"/>
              <a:t>TM</a:t>
            </a:r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6D843E3-AD31-4D77-A2E4-8CFCF7DF2109}"/>
              </a:ext>
            </a:extLst>
          </p:cNvPr>
          <p:cNvSpPr txBox="1">
            <a:spLocks/>
          </p:cNvSpPr>
          <p:nvPr/>
        </p:nvSpPr>
        <p:spPr>
          <a:xfrm>
            <a:off x="1747837" y="1393794"/>
            <a:ext cx="8696326" cy="332967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SzPct val="110000"/>
              <a:buFont typeface="Arial" pitchFamily="34" charset="0"/>
              <a:buNone/>
              <a:defRPr sz="22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20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91440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18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37160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Application Solutions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36C1A3-C66C-4329-B320-AEB1ACC34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443" y="2148875"/>
            <a:ext cx="1905072" cy="2257097"/>
          </a:xfrm>
          <a:prstGeom prst="rect">
            <a:avLst/>
          </a:prstGeom>
        </p:spPr>
      </p:pic>
      <p:pic>
        <p:nvPicPr>
          <p:cNvPr id="10" name="Picture 2" descr="Cable vector ethernet, Picture #1318656 cable vector ethernet">
            <a:extLst>
              <a:ext uri="{FF2B5EF4-FFF2-40B4-BE49-F238E27FC236}">
                <a16:creationId xmlns:a16="http://schemas.microsoft.com/office/drawing/2014/main" id="{1E68CB26-306C-4030-84EE-02D5243AB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0" b="17331"/>
          <a:stretch/>
        </p:blipFill>
        <p:spPr bwMode="auto">
          <a:xfrm rot="5400000">
            <a:off x="4694202" y="1692697"/>
            <a:ext cx="662152" cy="98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2B6F1FD-14EB-450E-8115-1785345DB58F}"/>
              </a:ext>
            </a:extLst>
          </p:cNvPr>
          <p:cNvSpPr txBox="1">
            <a:spLocks/>
          </p:cNvSpPr>
          <p:nvPr/>
        </p:nvSpPr>
        <p:spPr>
          <a:xfrm>
            <a:off x="4626215" y="4896989"/>
            <a:ext cx="4691593" cy="44236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SzPct val="110000"/>
              <a:buFont typeface="Arial" pitchFamily="34" charset="0"/>
              <a:buChar char="■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690563" indent="-350838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031875" indent="-2921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•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371600" indent="-3397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711325" indent="-3397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»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Serial to pick devices</a:t>
            </a:r>
          </a:p>
          <a:p>
            <a:r>
              <a:rPr lang="en-US" sz="1800" dirty="0"/>
              <a:t>Ethernet to system</a:t>
            </a:r>
          </a:p>
          <a:p>
            <a:r>
              <a:rPr lang="en-US" sz="1800" dirty="0"/>
              <a:t>Pre-configured XML/scripts</a:t>
            </a:r>
          </a:p>
          <a:p>
            <a:r>
              <a:rPr lang="en-US" sz="1800" dirty="0"/>
              <a:t>Dozens to &gt;100 pick points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E3766E4-3E9C-4759-A297-396E29C9A0CB}"/>
              </a:ext>
            </a:extLst>
          </p:cNvPr>
          <p:cNvSpPr txBox="1">
            <a:spLocks/>
          </p:cNvSpPr>
          <p:nvPr/>
        </p:nvSpPr>
        <p:spPr>
          <a:xfrm>
            <a:off x="3750827" y="4436046"/>
            <a:ext cx="4691593" cy="8683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SzPct val="110000"/>
              <a:buFont typeface="Arial" pitchFamily="34" charset="0"/>
              <a:buChar char="■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690563" indent="-350838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031875" indent="-2921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•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371600" indent="-3397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711325" indent="-3397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»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DXM700-B1-PTL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5167ACE-821B-4108-B360-5F373F3BD23E}"/>
              </a:ext>
            </a:extLst>
          </p:cNvPr>
          <p:cNvSpPr txBox="1">
            <a:spLocks/>
          </p:cNvSpPr>
          <p:nvPr/>
        </p:nvSpPr>
        <p:spPr>
          <a:xfrm>
            <a:off x="931159" y="4933569"/>
            <a:ext cx="2819667" cy="44236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SzPct val="110000"/>
              <a:buFont typeface="Arial" pitchFamily="34" charset="0"/>
              <a:buChar char="■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690563" indent="-350838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031875" indent="-2921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•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371600" indent="-3397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711325" indent="-3397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»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Kit for fast installation</a:t>
            </a:r>
          </a:p>
          <a:p>
            <a:r>
              <a:rPr lang="en-US" sz="1800" dirty="0"/>
              <a:t>Dozens of pick points</a:t>
            </a:r>
          </a:p>
          <a:p>
            <a:r>
              <a:rPr lang="en-US" sz="1800" dirty="0"/>
              <a:t>Pre-configured XML/Script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054BDF-1E9D-4B0E-878F-C758B37AB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42" y="2148875"/>
            <a:ext cx="2492030" cy="24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277A4BA-196A-4334-B3CD-05B0971754C9}"/>
              </a:ext>
            </a:extLst>
          </p:cNvPr>
          <p:cNvSpPr txBox="1">
            <a:spLocks/>
          </p:cNvSpPr>
          <p:nvPr/>
        </p:nvSpPr>
        <p:spPr>
          <a:xfrm>
            <a:off x="-135640" y="4436046"/>
            <a:ext cx="4691593" cy="8683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SzPct val="110000"/>
              <a:buFont typeface="Arial" pitchFamily="34" charset="0"/>
              <a:buChar char="■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690563" indent="-350838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031875" indent="-2921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•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371600" indent="-3397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711325" indent="-3397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»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SOLUTIONSKIT-PTL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A8E901-F2D7-4368-B919-E256700EFFB2}"/>
              </a:ext>
            </a:extLst>
          </p:cNvPr>
          <p:cNvSpPr/>
          <p:nvPr/>
        </p:nvSpPr>
        <p:spPr>
          <a:xfrm>
            <a:off x="692458" y="1970843"/>
            <a:ext cx="3151573" cy="4536489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3B88C9E-906C-4CD9-BF02-C822EB79883D}"/>
              </a:ext>
            </a:extLst>
          </p:cNvPr>
          <p:cNvSpPr/>
          <p:nvPr/>
        </p:nvSpPr>
        <p:spPr>
          <a:xfrm>
            <a:off x="4295461" y="1970843"/>
            <a:ext cx="3601146" cy="4536489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5AD977D-E9EE-4C56-BF01-D0A4770E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031" y="2548615"/>
            <a:ext cx="1252738" cy="1484222"/>
          </a:xfrm>
          <a:prstGeom prst="rect">
            <a:avLst/>
          </a:prstGeom>
        </p:spPr>
      </p:pic>
      <p:pic>
        <p:nvPicPr>
          <p:cNvPr id="23" name="Picture 2" descr="Cable vector ethernet, Picture #1318656 cable vector ethernet">
            <a:extLst>
              <a:ext uri="{FF2B5EF4-FFF2-40B4-BE49-F238E27FC236}">
                <a16:creationId xmlns:a16="http://schemas.microsoft.com/office/drawing/2014/main" id="{9A04D63F-C189-4A5B-BD11-43A9149B7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0" b="17331"/>
          <a:stretch/>
        </p:blipFill>
        <p:spPr bwMode="auto">
          <a:xfrm rot="16200000">
            <a:off x="10041826" y="3020170"/>
            <a:ext cx="448487" cy="6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86AF401-0B3C-4ABA-911A-D377DBC95237}"/>
              </a:ext>
            </a:extLst>
          </p:cNvPr>
          <p:cNvSpPr/>
          <p:nvPr/>
        </p:nvSpPr>
        <p:spPr>
          <a:xfrm>
            <a:off x="8398717" y="1970843"/>
            <a:ext cx="3601146" cy="4536489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31D56CB-2C60-41D6-B9C6-F5C38E421A20}"/>
              </a:ext>
            </a:extLst>
          </p:cNvPr>
          <p:cNvSpPr txBox="1">
            <a:spLocks/>
          </p:cNvSpPr>
          <p:nvPr/>
        </p:nvSpPr>
        <p:spPr>
          <a:xfrm>
            <a:off x="7817982" y="4451083"/>
            <a:ext cx="4691593" cy="8683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SzPct val="110000"/>
              <a:buFont typeface="Arial" pitchFamily="34" charset="0"/>
              <a:buChar char="■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690563" indent="-350838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031875" indent="-2921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•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371600" indent="-3397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711325" indent="-3397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»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DXM700 + Integrator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0AC97E19-EAD6-43B2-8288-548648402DE6}"/>
              </a:ext>
            </a:extLst>
          </p:cNvPr>
          <p:cNvSpPr txBox="1">
            <a:spLocks/>
          </p:cNvSpPr>
          <p:nvPr/>
        </p:nvSpPr>
        <p:spPr>
          <a:xfrm>
            <a:off x="8734975" y="4860409"/>
            <a:ext cx="4691593" cy="44236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SzPct val="110000"/>
              <a:buFont typeface="Arial" pitchFamily="34" charset="0"/>
              <a:buChar char="■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690563" indent="-350838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031875" indent="-2921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•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371600" indent="-3397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711325" indent="-3397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»"/>
              <a:defRPr sz="24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Serial to pick devices</a:t>
            </a:r>
          </a:p>
          <a:p>
            <a:r>
              <a:rPr lang="en-US" sz="1800" dirty="0"/>
              <a:t>Host to system</a:t>
            </a:r>
          </a:p>
          <a:p>
            <a:r>
              <a:rPr lang="en-US" sz="1800" dirty="0"/>
              <a:t>Custom Scripts/Programs</a:t>
            </a:r>
          </a:p>
          <a:p>
            <a:r>
              <a:rPr lang="en-US" sz="1800" dirty="0"/>
              <a:t>Dozens to &gt;100 pick points</a:t>
            </a:r>
          </a:p>
        </p:txBody>
      </p:sp>
      <p:pic>
        <p:nvPicPr>
          <p:cNvPr id="2048" name="Graphic 2047" descr="Cmd Terminal">
            <a:extLst>
              <a:ext uri="{FF2B5EF4-FFF2-40B4-BE49-F238E27FC236}">
                <a16:creationId xmlns:a16="http://schemas.microsoft.com/office/drawing/2014/main" id="{6F947D93-192A-43F3-9DCE-BE10A4A86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05638" y="2801125"/>
            <a:ext cx="1187529" cy="118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86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3A1B-8FEE-48AA-A10D-E812D780B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CC9C114-364D-4AEF-A147-855312C2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800" baseline="30000" dirty="0"/>
              <a:t>TM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419591-DE5F-4836-977F-709207E7A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5850" y="2205789"/>
            <a:ext cx="9407556" cy="4423611"/>
          </a:xfrm>
        </p:spPr>
        <p:txBody>
          <a:bodyPr/>
          <a:lstStyle/>
          <a:p>
            <a:r>
              <a:rPr lang="en-US" dirty="0">
                <a:hlinkClick r:id="rId2"/>
              </a:rPr>
              <a:t>Pick-to-Light Category Page</a:t>
            </a:r>
            <a:endParaRPr lang="en-US" dirty="0"/>
          </a:p>
          <a:p>
            <a:r>
              <a:rPr lang="en-US" dirty="0">
                <a:hlinkClick r:id="rId3"/>
              </a:rPr>
              <a:t>Pick-to-Light Applications Page</a:t>
            </a:r>
            <a:endParaRPr lang="en-US" dirty="0"/>
          </a:p>
          <a:p>
            <a:r>
              <a:rPr lang="en-US" dirty="0">
                <a:hlinkClick r:id="rId4"/>
              </a:rPr>
              <a:t>PICK-IQ Overview Flyer</a:t>
            </a:r>
            <a:endParaRPr lang="en-US" dirty="0"/>
          </a:p>
          <a:p>
            <a:r>
              <a:rPr lang="en-US" dirty="0">
                <a:hlinkClick r:id="rId5"/>
              </a:rPr>
              <a:t>PTL110/PICK-IQ Technical Webinar</a:t>
            </a:r>
            <a:endParaRPr lang="en-US" dirty="0"/>
          </a:p>
          <a:p>
            <a:r>
              <a:rPr lang="en-US" dirty="0">
                <a:hlinkClick r:id="rId6"/>
              </a:rPr>
              <a:t>PTL110/PICK-IQ Launch PowerPoint </a:t>
            </a:r>
            <a:r>
              <a:rPr lang="en-US" dirty="0"/>
              <a:t>– includes in-depth PICK-IQ information</a:t>
            </a:r>
          </a:p>
        </p:txBody>
      </p:sp>
    </p:spTree>
    <p:extLst>
      <p:ext uri="{BB962C8B-B14F-4D97-AF65-F5344CB8AC3E}">
        <p14:creationId xmlns:p14="http://schemas.microsoft.com/office/powerpoint/2010/main" val="3429955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10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8040D7-2A6A-4B10-9C4E-71F007AB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800" baseline="30000" dirty="0"/>
              <a:t>TM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F5E1BD7-F069-4722-AA64-9ACC63531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7837" y="1099335"/>
            <a:ext cx="8696326" cy="868362"/>
          </a:xfrm>
        </p:spPr>
        <p:txBody>
          <a:bodyPr/>
          <a:lstStyle/>
          <a:p>
            <a:pPr algn="ctr"/>
            <a:r>
              <a:rPr lang="en-US" dirty="0"/>
              <a:t>A few alternatives to Pick-to-Light…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F2A940-E975-4FC4-A1CB-1491919A57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1" b="16654"/>
          <a:stretch/>
        </p:blipFill>
        <p:spPr>
          <a:xfrm>
            <a:off x="2204621" y="1967697"/>
            <a:ext cx="7782757" cy="42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2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129C69-AC9F-4BB4-A69B-30A90D64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800" baseline="30000" dirty="0"/>
              <a:t>TM</a:t>
            </a:r>
            <a:endParaRPr lang="en-US" dirty="0"/>
          </a:p>
        </p:txBody>
      </p:sp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D18E1E6F-E221-4797-98B8-B3F761DC470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3195002"/>
              </p:ext>
            </p:extLst>
          </p:nvPr>
        </p:nvGraphicFramePr>
        <p:xfrm>
          <a:off x="566057" y="1320867"/>
          <a:ext cx="11059886" cy="535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Graphic 18" descr="Checklist">
            <a:extLst>
              <a:ext uri="{FF2B5EF4-FFF2-40B4-BE49-F238E27FC236}">
                <a16:creationId xmlns:a16="http://schemas.microsoft.com/office/drawing/2014/main" id="{6F26E7E9-D36F-41E0-A4C7-315DFC44F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41305" y="2999355"/>
            <a:ext cx="914400" cy="914400"/>
          </a:xfrm>
          <a:prstGeom prst="rect">
            <a:avLst/>
          </a:prstGeom>
        </p:spPr>
      </p:pic>
      <p:pic>
        <p:nvPicPr>
          <p:cNvPr id="20" name="Graphic 19" descr="Downward trend">
            <a:extLst>
              <a:ext uri="{FF2B5EF4-FFF2-40B4-BE49-F238E27FC236}">
                <a16:creationId xmlns:a16="http://schemas.microsoft.com/office/drawing/2014/main" id="{77F92A17-938A-432A-AD6B-BAD3675FB0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40417" y="5837347"/>
            <a:ext cx="914400" cy="914400"/>
          </a:xfrm>
          <a:prstGeom prst="rect">
            <a:avLst/>
          </a:prstGeom>
        </p:spPr>
      </p:pic>
      <p:pic>
        <p:nvPicPr>
          <p:cNvPr id="21" name="Graphic 20" descr="Upward trend">
            <a:extLst>
              <a:ext uri="{FF2B5EF4-FFF2-40B4-BE49-F238E27FC236}">
                <a16:creationId xmlns:a16="http://schemas.microsoft.com/office/drawing/2014/main" id="{69FA7CBF-C69B-4B7E-80C9-5F60121E57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90021" y="1120589"/>
            <a:ext cx="914400" cy="914400"/>
          </a:xfrm>
          <a:prstGeom prst="rect">
            <a:avLst/>
          </a:prstGeom>
        </p:spPr>
      </p:pic>
      <p:pic>
        <p:nvPicPr>
          <p:cNvPr id="22" name="Graphic 21" descr="Money">
            <a:extLst>
              <a:ext uri="{FF2B5EF4-FFF2-40B4-BE49-F238E27FC236}">
                <a16:creationId xmlns:a16="http://schemas.microsoft.com/office/drawing/2014/main" id="{CCFB3B51-7492-414E-9C81-359E349C16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1214" y="2977604"/>
            <a:ext cx="914400" cy="914400"/>
          </a:xfrm>
          <a:prstGeom prst="rect">
            <a:avLst/>
          </a:prstGeom>
        </p:spPr>
      </p:pic>
      <p:pic>
        <p:nvPicPr>
          <p:cNvPr id="23" name="Graphic 22" descr="Rocket">
            <a:extLst>
              <a:ext uri="{FF2B5EF4-FFF2-40B4-BE49-F238E27FC236}">
                <a16:creationId xmlns:a16="http://schemas.microsoft.com/office/drawing/2014/main" id="{D5822BFF-16E9-49CD-B40F-0CC6F32FDC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41305" y="5792521"/>
            <a:ext cx="914400" cy="914400"/>
          </a:xfrm>
          <a:prstGeom prst="rect">
            <a:avLst/>
          </a:prstGeom>
        </p:spPr>
      </p:pic>
      <p:pic>
        <p:nvPicPr>
          <p:cNvPr id="24" name="Graphic 23" descr="Magnifying glass">
            <a:extLst>
              <a:ext uri="{FF2B5EF4-FFF2-40B4-BE49-F238E27FC236}">
                <a16:creationId xmlns:a16="http://schemas.microsoft.com/office/drawing/2014/main" id="{849F39E0-37EC-4D74-8FEA-B7A854E171D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33252" y="2977604"/>
            <a:ext cx="914400" cy="914400"/>
          </a:xfrm>
          <a:prstGeom prst="rect">
            <a:avLst/>
          </a:prstGeom>
        </p:spPr>
      </p:pic>
      <p:pic>
        <p:nvPicPr>
          <p:cNvPr id="25" name="Graphic 24" descr="Alarm Clock">
            <a:extLst>
              <a:ext uri="{FF2B5EF4-FFF2-40B4-BE49-F238E27FC236}">
                <a16:creationId xmlns:a16="http://schemas.microsoft.com/office/drawing/2014/main" id="{684A1249-DE47-487B-A456-8362F39DD85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934058" y="5797664"/>
            <a:ext cx="914400" cy="914400"/>
          </a:xfrm>
          <a:prstGeom prst="rect">
            <a:avLst/>
          </a:prstGeom>
        </p:spPr>
      </p:pic>
      <p:pic>
        <p:nvPicPr>
          <p:cNvPr id="26" name="Graphic 25" descr="Downward trend">
            <a:extLst>
              <a:ext uri="{FF2B5EF4-FFF2-40B4-BE49-F238E27FC236}">
                <a16:creationId xmlns:a16="http://schemas.microsoft.com/office/drawing/2014/main" id="{74248C8F-FA21-4F18-938E-9C2B196120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0164" y="2999355"/>
            <a:ext cx="914400" cy="914400"/>
          </a:xfrm>
          <a:prstGeom prst="rect">
            <a:avLst/>
          </a:prstGeom>
        </p:spPr>
      </p:pic>
      <p:pic>
        <p:nvPicPr>
          <p:cNvPr id="27" name="Graphic 26" descr="Factory">
            <a:extLst>
              <a:ext uri="{FF2B5EF4-FFF2-40B4-BE49-F238E27FC236}">
                <a16:creationId xmlns:a16="http://schemas.microsoft.com/office/drawing/2014/main" id="{1805CB49-2E17-42B6-8173-D094F9437C1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19977" y="1120589"/>
            <a:ext cx="914400" cy="914400"/>
          </a:xfrm>
          <a:prstGeom prst="rect">
            <a:avLst/>
          </a:prstGeom>
        </p:spPr>
      </p:pic>
      <p:pic>
        <p:nvPicPr>
          <p:cNvPr id="28" name="Graphic 27" descr="Books">
            <a:extLst>
              <a:ext uri="{FF2B5EF4-FFF2-40B4-BE49-F238E27FC236}">
                <a16:creationId xmlns:a16="http://schemas.microsoft.com/office/drawing/2014/main" id="{5E72F548-C0AB-47DD-BEED-549B5EE3B64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437183" y="5837347"/>
            <a:ext cx="914400" cy="914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B26113C-2CC8-42D3-8A08-D3702F4C111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59542" y="3998259"/>
            <a:ext cx="2672915" cy="6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8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31CB1C-0739-46CA-9413-D35AA206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800" baseline="30000" dirty="0"/>
              <a:t>TM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DE87492-DB62-4B3F-86A2-C7AE34AC490C}"/>
              </a:ext>
            </a:extLst>
          </p:cNvPr>
          <p:cNvSpPr txBox="1">
            <a:spLocks/>
          </p:cNvSpPr>
          <p:nvPr/>
        </p:nvSpPr>
        <p:spPr>
          <a:xfrm>
            <a:off x="1238250" y="1209044"/>
            <a:ext cx="8696326" cy="868362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SzPct val="110000"/>
              <a:buFont typeface="Arial" pitchFamily="34" charset="0"/>
              <a:buNone/>
              <a:defRPr sz="22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20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91440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18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37160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does PICK-IQ help?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ED1232-983C-4E7B-B1C3-2A3B373C7173}"/>
              </a:ext>
            </a:extLst>
          </p:cNvPr>
          <p:cNvSpPr txBox="1">
            <a:spLocks/>
          </p:cNvSpPr>
          <p:nvPr/>
        </p:nvSpPr>
        <p:spPr>
          <a:xfrm>
            <a:off x="1238250" y="2077406"/>
            <a:ext cx="10693337" cy="44236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SzPct val="110000"/>
              <a:buFont typeface="Arial" pitchFamily="34" charset="0"/>
              <a:buChar char="■"/>
              <a:defRPr sz="22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631825" indent="-2921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–"/>
              <a:defRPr sz="22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914400" indent="-28257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•"/>
              <a:defRPr sz="22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254125" indent="-3397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–"/>
              <a:defRPr sz="22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604963" indent="-350838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»"/>
              <a:defRPr sz="22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Simplifies installation and implementation of a Pick-to-Light system</a:t>
            </a:r>
          </a:p>
          <a:p>
            <a:r>
              <a:rPr lang="en-US" dirty="0"/>
              <a:t>Reduces integration time and expense while creating a fast and adaptable system</a:t>
            </a:r>
          </a:p>
          <a:p>
            <a:r>
              <a:rPr lang="en-US" dirty="0"/>
              <a:t>Harnesses the power of all models of Pro with PICK-IQ™ using device-to-device connections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B423861D-68D0-4849-A54A-3F4CEB16245E}"/>
              </a:ext>
            </a:extLst>
          </p:cNvPr>
          <p:cNvSpPr txBox="1">
            <a:spLocks/>
          </p:cNvSpPr>
          <p:nvPr/>
        </p:nvSpPr>
        <p:spPr>
          <a:xfrm>
            <a:off x="1238250" y="3429000"/>
            <a:ext cx="8696326" cy="868362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SzPct val="110000"/>
              <a:buFont typeface="Arial" pitchFamily="34" charset="0"/>
              <a:buNone/>
              <a:defRPr sz="22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20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91440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18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37160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Features of a PICK-IQ Device and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4CE9D-6301-4549-A0A6-D24DAAEC603C}"/>
              </a:ext>
            </a:extLst>
          </p:cNvPr>
          <p:cNvSpPr txBox="1">
            <a:spLocks/>
          </p:cNvSpPr>
          <p:nvPr/>
        </p:nvSpPr>
        <p:spPr>
          <a:xfrm>
            <a:off x="1238249" y="4417809"/>
            <a:ext cx="10693337" cy="44236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SzPct val="110000"/>
              <a:buFont typeface="Arial" pitchFamily="34" charset="0"/>
              <a:buChar char="■"/>
              <a:defRPr sz="22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631825" indent="-2921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–"/>
              <a:defRPr sz="22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914400" indent="-28257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•"/>
              <a:defRPr sz="22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254125" indent="-339725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–"/>
              <a:defRPr sz="22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604963" indent="-350838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»"/>
              <a:defRPr sz="22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Faster response speed and simplified programming to Modbus RTU communication</a:t>
            </a:r>
          </a:p>
          <a:p>
            <a:r>
              <a:rPr lang="en-US" dirty="0"/>
              <a:t>Full access to color, flashing, rotating, and dimming settings as well as advanced animations</a:t>
            </a:r>
          </a:p>
          <a:p>
            <a:r>
              <a:rPr lang="en-US" dirty="0"/>
              <a:t>Facilitates many pick points while maintaining a rapid pace to exceed productivity targets</a:t>
            </a:r>
          </a:p>
        </p:txBody>
      </p:sp>
      <p:pic>
        <p:nvPicPr>
          <p:cNvPr id="10" name="Graphic 9" descr="Gauge">
            <a:extLst>
              <a:ext uri="{FF2B5EF4-FFF2-40B4-BE49-F238E27FC236}">
                <a16:creationId xmlns:a16="http://schemas.microsoft.com/office/drawing/2014/main" id="{29A7794B-0DD9-4902-B5E8-650F6E9BC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9241" y="13069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3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factory next to a building&#10;&#10;Description automatically generated">
            <a:extLst>
              <a:ext uri="{FF2B5EF4-FFF2-40B4-BE49-F238E27FC236}">
                <a16:creationId xmlns:a16="http://schemas.microsoft.com/office/drawing/2014/main" id="{19138054-608A-410D-B10E-55E4D9898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EC592B-855B-4610-BF76-196F058BCB3A}"/>
              </a:ext>
            </a:extLst>
          </p:cNvPr>
          <p:cNvSpPr txBox="1"/>
          <p:nvPr/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rgbClr val="FFD600">
              <a:alpha val="7882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9BDF4-99C8-43F8-93B0-63E731456444}"/>
              </a:ext>
            </a:extLst>
          </p:cNvPr>
          <p:cNvSpPr txBox="1"/>
          <p:nvPr/>
        </p:nvSpPr>
        <p:spPr>
          <a:xfrm>
            <a:off x="0" y="283887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PICK-IQ™ How it Works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576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31CB1C-0739-46CA-9413-D35AA206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800" baseline="30000" dirty="0"/>
              <a:t>TM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DE87492-DB62-4B3F-86A2-C7AE34AC490C}"/>
              </a:ext>
            </a:extLst>
          </p:cNvPr>
          <p:cNvSpPr txBox="1">
            <a:spLocks/>
          </p:cNvSpPr>
          <p:nvPr/>
        </p:nvSpPr>
        <p:spPr>
          <a:xfrm>
            <a:off x="1747837" y="2886635"/>
            <a:ext cx="8696326" cy="1929555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SzPct val="110000"/>
              <a:buFont typeface="Arial" pitchFamily="34" charset="0"/>
              <a:buNone/>
              <a:defRPr sz="22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20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91440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18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37160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 purpose-built, Modbus compatible serial bus protocol that uses a Common ID to reduce the typical latency that comes from polling multiple devices. The high response speed that results works well for applications that require many pick points while maintaining a rapid pace for productivity.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EE6F34-BCA8-4D3E-B046-AD6D0A34A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383" y="1541736"/>
            <a:ext cx="5873234" cy="13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7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777F02-F722-41E5-8331-E64DAEFFE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Modbus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21429-EC7D-4C9E-8936-36ACCB8BB4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Master has up to 247 slaves</a:t>
            </a:r>
          </a:p>
          <a:p>
            <a:r>
              <a:rPr lang="en-US" dirty="0"/>
              <a:t>Each slave has </a:t>
            </a:r>
            <a:r>
              <a:rPr lang="en-US" b="1" u="sng" dirty="0"/>
              <a:t>ONE</a:t>
            </a:r>
            <a:r>
              <a:rPr lang="en-US" dirty="0"/>
              <a:t> unique address (1-247)</a:t>
            </a:r>
          </a:p>
          <a:p>
            <a:r>
              <a:rPr lang="en-US" dirty="0"/>
              <a:t>Broadcast messages can be sent to all slaves</a:t>
            </a:r>
          </a:p>
          <a:p>
            <a:pPr lvl="1"/>
            <a:r>
              <a:rPr lang="en-US" dirty="0"/>
              <a:t>Write only, not read</a:t>
            </a:r>
          </a:p>
          <a:p>
            <a:r>
              <a:rPr lang="en-US" dirty="0"/>
              <a:t>Speed is dependent on several factors – generally it is fairly fast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E74E7-A66B-4CB8-9AFE-5DBA83B41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PICK-IQ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06A360-9183-4F8E-BD4F-EDA82A9378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Based on Modbus</a:t>
            </a:r>
          </a:p>
          <a:p>
            <a:r>
              <a:rPr lang="en-US" dirty="0"/>
              <a:t>Each slave has </a:t>
            </a:r>
            <a:r>
              <a:rPr lang="en-US" b="1" u="sng" dirty="0"/>
              <a:t>TWO</a:t>
            </a:r>
            <a:r>
              <a:rPr lang="en-US" dirty="0"/>
              <a:t> addresses</a:t>
            </a:r>
          </a:p>
          <a:p>
            <a:pPr lvl="1"/>
            <a:r>
              <a:rPr lang="en-US" dirty="0"/>
              <a:t>Slave ID (Unique)</a:t>
            </a:r>
          </a:p>
          <a:p>
            <a:pPr lvl="1"/>
            <a:r>
              <a:rPr lang="en-US" dirty="0"/>
              <a:t>Common ID (195 by default)</a:t>
            </a:r>
          </a:p>
          <a:p>
            <a:r>
              <a:rPr lang="en-US" dirty="0"/>
              <a:t>Common ID is the same between all devices in a system</a:t>
            </a:r>
          </a:p>
          <a:p>
            <a:r>
              <a:rPr lang="en-US" dirty="0"/>
              <a:t>Enables the system to find an activated device faster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D6558E-DD49-4896-A19B-08CA05B1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Modbus vs. PICK-IQ</a:t>
            </a:r>
            <a:r>
              <a:rPr lang="en-US" sz="2800" baseline="30000" dirty="0"/>
              <a:t>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1C7F-536F-42D8-8F12-4700B80B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PICK-IQ</a:t>
            </a:r>
            <a:r>
              <a:rPr lang="en-US" sz="2800" baseline="30000" dirty="0"/>
              <a:t>TM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EF2A-5B1E-4EDA-B47B-52D05F6527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Each PTL has </a:t>
            </a:r>
            <a:r>
              <a:rPr lang="en-US" b="1" u="sng" dirty="0"/>
              <a:t>TWO</a:t>
            </a:r>
            <a:r>
              <a:rPr lang="en-US" dirty="0"/>
              <a:t> addresses</a:t>
            </a:r>
          </a:p>
          <a:p>
            <a:pPr lvl="1"/>
            <a:r>
              <a:rPr lang="en-US" dirty="0"/>
              <a:t>Common ID – 195 by default. This address is the same between all devices in the system</a:t>
            </a:r>
          </a:p>
          <a:p>
            <a:pPr lvl="1"/>
            <a:r>
              <a:rPr lang="en-US" dirty="0"/>
              <a:t>Slave ID – This is a unique identifier for the devices in the system</a:t>
            </a:r>
          </a:p>
          <a:p>
            <a:r>
              <a:rPr lang="en-US" dirty="0"/>
              <a:t>Controller will poll address 195 register 7940. When a device is activated, it will respond with its unique Slave ID in this register.</a:t>
            </a:r>
          </a:p>
          <a:p>
            <a:r>
              <a:rPr lang="en-US" dirty="0"/>
              <a:t>Think of a teacher and a classroom….</a:t>
            </a:r>
          </a:p>
        </p:txBody>
      </p:sp>
    </p:spTree>
    <p:extLst>
      <p:ext uri="{BB962C8B-B14F-4D97-AF65-F5344CB8AC3E}">
        <p14:creationId xmlns:p14="http://schemas.microsoft.com/office/powerpoint/2010/main" val="4176694652"/>
      </p:ext>
    </p:extLst>
  </p:cSld>
  <p:clrMapOvr>
    <a:masterClrMapping/>
  </p:clrMapOvr>
</p:sld>
</file>

<file path=ppt/theme/theme1.xml><?xml version="1.0" encoding="utf-8"?>
<a:theme xmlns:a="http://schemas.openxmlformats.org/drawingml/2006/main" name="CORP_PPT_TEMPLATE 2016">
  <a:themeElements>
    <a:clrScheme name="2020">
      <a:dk1>
        <a:srgbClr val="4F4F4F"/>
      </a:dk1>
      <a:lt1>
        <a:srgbClr val="F2F2F2"/>
      </a:lt1>
      <a:dk2>
        <a:srgbClr val="4F4F4F"/>
      </a:dk2>
      <a:lt2>
        <a:srgbClr val="FFFFFF"/>
      </a:lt2>
      <a:accent1>
        <a:srgbClr val="FFD600"/>
      </a:accent1>
      <a:accent2>
        <a:srgbClr val="D56509"/>
      </a:accent2>
      <a:accent3>
        <a:srgbClr val="B00000"/>
      </a:accent3>
      <a:accent4>
        <a:srgbClr val="678034"/>
      </a:accent4>
      <a:accent5>
        <a:srgbClr val="296D7F"/>
      </a:accent5>
      <a:accent6>
        <a:srgbClr val="4F3D65"/>
      </a:accent6>
      <a:hlink>
        <a:srgbClr val="296D7F"/>
      </a:hlink>
      <a:folHlink>
        <a:srgbClr val="B0000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A014F917C6C4B81E3ACDC1204225A" ma:contentTypeVersion="13" ma:contentTypeDescription="Create a new document." ma:contentTypeScope="" ma:versionID="ee4db2be7f2e64a90f7c1ba4d4f4ef7b">
  <xsd:schema xmlns:xsd="http://www.w3.org/2001/XMLSchema" xmlns:xs="http://www.w3.org/2001/XMLSchema" xmlns:p="http://schemas.microsoft.com/office/2006/metadata/properties" xmlns:ns3="96c8cee1-4ab3-4096-81d3-c83842e48cda" xmlns:ns4="db49beaf-3ec5-4ec9-842d-a560d9306665" targetNamespace="http://schemas.microsoft.com/office/2006/metadata/properties" ma:root="true" ma:fieldsID="d312053277d1707284c9edddf80980a9" ns3:_="" ns4:_="">
    <xsd:import namespace="96c8cee1-4ab3-4096-81d3-c83842e48cda"/>
    <xsd:import namespace="db49beaf-3ec5-4ec9-842d-a560d93066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8cee1-4ab3-4096-81d3-c83842e48c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9beaf-3ec5-4ec9-842d-a560d93066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6D67BC-E23E-44EE-8A99-377B7A09A7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7AAC94-A38F-4DFC-A63C-534344C4F04E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96c8cee1-4ab3-4096-81d3-c83842e48cda"/>
    <ds:schemaRef ds:uri="http://schemas.microsoft.com/office/infopath/2007/PartnerControls"/>
    <ds:schemaRef ds:uri="http://purl.org/dc/terms/"/>
    <ds:schemaRef ds:uri="db49beaf-3ec5-4ec9-842d-a560d930666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7C31EE-4FEC-4D01-BCE7-1CF6B44AC6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c8cee1-4ab3-4096-81d3-c83842e48cda"/>
    <ds:schemaRef ds:uri="db49beaf-3ec5-4ec9-842d-a560d9306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Words>760</Words>
  <Application>Microsoft Office PowerPoint</Application>
  <PresentationFormat>Widescreen</PresentationFormat>
  <Paragraphs>145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Calibri</vt:lpstr>
      <vt:lpstr>Corbel</vt:lpstr>
      <vt:lpstr>CORP_PPT_TEMPLATE 2016</vt:lpstr>
      <vt:lpstr>PowerPoint Presentation</vt:lpstr>
      <vt:lpstr>PICK-IQTM</vt:lpstr>
      <vt:lpstr>PICK-IQTM</vt:lpstr>
      <vt:lpstr>PICK-IQTM</vt:lpstr>
      <vt:lpstr>PICK-IQTM</vt:lpstr>
      <vt:lpstr>PowerPoint Presentation</vt:lpstr>
      <vt:lpstr>PICK-IQTM</vt:lpstr>
      <vt:lpstr>Modbus vs. PICK-IQTM</vt:lpstr>
      <vt:lpstr>PICK-IQTM</vt:lpstr>
      <vt:lpstr>PICK-IQ™</vt:lpstr>
      <vt:lpstr>PICK-IQ™ Communication</vt:lpstr>
      <vt:lpstr>PICK-IQTM Topology</vt:lpstr>
      <vt:lpstr>PICK-IQTM – How to Use it?</vt:lpstr>
      <vt:lpstr>PowerPoint Presentation</vt:lpstr>
      <vt:lpstr>PICK-IQTM</vt:lpstr>
      <vt:lpstr>PICK-IQTM</vt:lpstr>
      <vt:lpstr>PICK-IQTM</vt:lpstr>
      <vt:lpstr>PICK-IQTM</vt:lpstr>
      <vt:lpstr>PICK-IQTM</vt:lpstr>
      <vt:lpstr>PICK-IQTM</vt:lpstr>
      <vt:lpstr>PICK-IQTM</vt:lpstr>
      <vt:lpstr>PICK-IQTM</vt:lpstr>
      <vt:lpstr>PowerPoint Presentation</vt:lpstr>
    </vt:vector>
  </TitlesOfParts>
  <Company>Banner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Delaine Suess</dc:creator>
  <cp:lastModifiedBy>Doug Pflaum</cp:lastModifiedBy>
  <cp:revision>22</cp:revision>
  <cp:lastPrinted>2019-11-22T21:14:35Z</cp:lastPrinted>
  <dcterms:created xsi:type="dcterms:W3CDTF">2011-12-20T16:19:47Z</dcterms:created>
  <dcterms:modified xsi:type="dcterms:W3CDTF">2020-08-11T11:13:50Z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0x01010009AA014F917C6C4B81E3ACDC1204225A</vt:lpwstr>
  </property>
</Properties>
</file>